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Lst>
  <p:notesMasterIdLst>
    <p:notesMasterId r:id="rId50"/>
  </p:notesMasterIdLst>
  <p:handoutMasterIdLst>
    <p:handoutMasterId r:id="rId51"/>
  </p:handoutMasterIdLst>
  <p:sldIdLst>
    <p:sldId id="256" r:id="rId3"/>
    <p:sldId id="257" r:id="rId4"/>
    <p:sldId id="258" r:id="rId5"/>
    <p:sldId id="368" r:id="rId6"/>
    <p:sldId id="369" r:id="rId7"/>
    <p:sldId id="370" r:id="rId8"/>
    <p:sldId id="259" r:id="rId9"/>
    <p:sldId id="304"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5" r:id="rId24"/>
    <p:sldId id="274" r:id="rId25"/>
    <p:sldId id="276" r:id="rId26"/>
    <p:sldId id="277" r:id="rId27"/>
    <p:sldId id="278" r:id="rId28"/>
    <p:sldId id="281" r:id="rId29"/>
    <p:sldId id="282" r:id="rId30"/>
    <p:sldId id="305" r:id="rId31"/>
    <p:sldId id="284" r:id="rId32"/>
    <p:sldId id="287" r:id="rId33"/>
    <p:sldId id="286" r:id="rId34"/>
    <p:sldId id="288" r:id="rId35"/>
    <p:sldId id="289" r:id="rId36"/>
    <p:sldId id="290" r:id="rId37"/>
    <p:sldId id="291" r:id="rId38"/>
    <p:sldId id="294" r:id="rId39"/>
    <p:sldId id="295" r:id="rId40"/>
    <p:sldId id="293" r:id="rId41"/>
    <p:sldId id="371" r:id="rId42"/>
    <p:sldId id="297" r:id="rId43"/>
    <p:sldId id="298" r:id="rId44"/>
    <p:sldId id="299" r:id="rId45"/>
    <p:sldId id="300" r:id="rId46"/>
    <p:sldId id="301" r:id="rId47"/>
    <p:sldId id="308" r:id="rId48"/>
    <p:sldId id="302"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CBE62F-0B80-4AF4-A8F3-888308F24EFA}" v="14" dt="2023-08-31T13:25:47.8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916" autoAdjust="0"/>
  </p:normalViewPr>
  <p:slideViewPr>
    <p:cSldViewPr snapToGrid="0" snapToObjects="1">
      <p:cViewPr varScale="1">
        <p:scale>
          <a:sx n="97" d="100"/>
          <a:sy n="97" d="100"/>
        </p:scale>
        <p:origin x="930"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microsoft.com/office/2016/11/relationships/changesInfo" Target="changesInfos/changesInfo1.xml"/><Relationship Id="rId8" Type="http://schemas.openxmlformats.org/officeDocument/2006/relationships/slide" Target="slides/slide6.xml"/><Relationship Id="rId51"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microsoft.com/office/2015/10/relationships/revisionInfo" Target="revisionInfo.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zanner, Silvester" userId="a5fce16e-3d42-4ac4-bc64-40169008ff6e" providerId="ADAL" clId="{39CBE62F-0B80-4AF4-A8F3-888308F24EFA}"/>
    <pc:docChg chg="undo custSel delSld modSld">
      <pc:chgData name="Czanner, Silvester" userId="a5fce16e-3d42-4ac4-bc64-40169008ff6e" providerId="ADAL" clId="{39CBE62F-0B80-4AF4-A8F3-888308F24EFA}" dt="2023-08-31T13:27:08.281" v="409" actId="47"/>
      <pc:docMkLst>
        <pc:docMk/>
      </pc:docMkLst>
      <pc:sldChg chg="modSp mod">
        <pc:chgData name="Czanner, Silvester" userId="a5fce16e-3d42-4ac4-bc64-40169008ff6e" providerId="ADAL" clId="{39CBE62F-0B80-4AF4-A8F3-888308F24EFA}" dt="2023-08-31T11:26:29.648" v="7" actId="113"/>
        <pc:sldMkLst>
          <pc:docMk/>
          <pc:sldMk cId="1740963906" sldId="257"/>
        </pc:sldMkLst>
        <pc:spChg chg="mod">
          <ac:chgData name="Czanner, Silvester" userId="a5fce16e-3d42-4ac4-bc64-40169008ff6e" providerId="ADAL" clId="{39CBE62F-0B80-4AF4-A8F3-888308F24EFA}" dt="2023-08-31T11:26:29.648" v="7" actId="113"/>
          <ac:spMkLst>
            <pc:docMk/>
            <pc:sldMk cId="1740963906" sldId="257"/>
            <ac:spMk id="3" creationId="{00000000-0000-0000-0000-000000000000}"/>
          </ac:spMkLst>
        </pc:spChg>
      </pc:sldChg>
      <pc:sldChg chg="modSp mod">
        <pc:chgData name="Czanner, Silvester" userId="a5fce16e-3d42-4ac4-bc64-40169008ff6e" providerId="ADAL" clId="{39CBE62F-0B80-4AF4-A8F3-888308F24EFA}" dt="2023-08-31T11:26:54.098" v="12" actId="20577"/>
        <pc:sldMkLst>
          <pc:docMk/>
          <pc:sldMk cId="358701899" sldId="258"/>
        </pc:sldMkLst>
        <pc:spChg chg="mod">
          <ac:chgData name="Czanner, Silvester" userId="a5fce16e-3d42-4ac4-bc64-40169008ff6e" providerId="ADAL" clId="{39CBE62F-0B80-4AF4-A8F3-888308F24EFA}" dt="2023-08-31T11:26:54.098" v="12" actId="20577"/>
          <ac:spMkLst>
            <pc:docMk/>
            <pc:sldMk cId="358701899" sldId="258"/>
            <ac:spMk id="3" creationId="{00000000-0000-0000-0000-000000000000}"/>
          </ac:spMkLst>
        </pc:spChg>
      </pc:sldChg>
      <pc:sldChg chg="addSp modSp mod">
        <pc:chgData name="Czanner, Silvester" userId="a5fce16e-3d42-4ac4-bc64-40169008ff6e" providerId="ADAL" clId="{39CBE62F-0B80-4AF4-A8F3-888308F24EFA}" dt="2023-08-31T11:28:59.026" v="26" actId="1076"/>
        <pc:sldMkLst>
          <pc:docMk/>
          <pc:sldMk cId="1781165834" sldId="259"/>
        </pc:sldMkLst>
        <pc:spChg chg="mod">
          <ac:chgData name="Czanner, Silvester" userId="a5fce16e-3d42-4ac4-bc64-40169008ff6e" providerId="ADAL" clId="{39CBE62F-0B80-4AF4-A8F3-888308F24EFA}" dt="2023-08-31T11:27:54.697" v="13" actId="14100"/>
          <ac:spMkLst>
            <pc:docMk/>
            <pc:sldMk cId="1781165834" sldId="259"/>
            <ac:spMk id="2" creationId="{00000000-0000-0000-0000-000000000000}"/>
          </ac:spMkLst>
        </pc:spChg>
        <pc:spChg chg="mod">
          <ac:chgData name="Czanner, Silvester" userId="a5fce16e-3d42-4ac4-bc64-40169008ff6e" providerId="ADAL" clId="{39CBE62F-0B80-4AF4-A8F3-888308F24EFA}" dt="2023-08-31T11:28:00.323" v="15" actId="14100"/>
          <ac:spMkLst>
            <pc:docMk/>
            <pc:sldMk cId="1781165834" sldId="259"/>
            <ac:spMk id="3" creationId="{00000000-0000-0000-0000-000000000000}"/>
          </ac:spMkLst>
        </pc:spChg>
        <pc:picChg chg="add mod">
          <ac:chgData name="Czanner, Silvester" userId="a5fce16e-3d42-4ac4-bc64-40169008ff6e" providerId="ADAL" clId="{39CBE62F-0B80-4AF4-A8F3-888308F24EFA}" dt="2023-08-31T11:28:59.026" v="26" actId="1076"/>
          <ac:picMkLst>
            <pc:docMk/>
            <pc:sldMk cId="1781165834" sldId="259"/>
            <ac:picMk id="5" creationId="{85F00FD6-AEEE-A520-8196-F20BA87382B4}"/>
          </ac:picMkLst>
        </pc:picChg>
      </pc:sldChg>
      <pc:sldChg chg="addSp delSp modSp mod modClrScheme chgLayout">
        <pc:chgData name="Czanner, Silvester" userId="a5fce16e-3d42-4ac4-bc64-40169008ff6e" providerId="ADAL" clId="{39CBE62F-0B80-4AF4-A8F3-888308F24EFA}" dt="2023-08-31T12:01:02.851" v="31" actId="26606"/>
        <pc:sldMkLst>
          <pc:docMk/>
          <pc:sldMk cId="2696714820" sldId="261"/>
        </pc:sldMkLst>
        <pc:spChg chg="del">
          <ac:chgData name="Czanner, Silvester" userId="a5fce16e-3d42-4ac4-bc64-40169008ff6e" providerId="ADAL" clId="{39CBE62F-0B80-4AF4-A8F3-888308F24EFA}" dt="2023-08-31T12:00:51.705" v="27" actId="478"/>
          <ac:spMkLst>
            <pc:docMk/>
            <pc:sldMk cId="2696714820" sldId="261"/>
            <ac:spMk id="2" creationId="{00000000-0000-0000-0000-000000000000}"/>
          </ac:spMkLst>
        </pc:spChg>
        <pc:spChg chg="mod ord modVis">
          <ac:chgData name="Czanner, Silvester" userId="a5fce16e-3d42-4ac4-bc64-40169008ff6e" providerId="ADAL" clId="{39CBE62F-0B80-4AF4-A8F3-888308F24EFA}" dt="2023-08-31T12:01:02.851" v="31" actId="26606"/>
          <ac:spMkLst>
            <pc:docMk/>
            <pc:sldMk cId="2696714820" sldId="261"/>
            <ac:spMk id="3" creationId="{00000000-0000-0000-0000-000000000000}"/>
          </ac:spMkLst>
        </pc:spChg>
        <pc:spChg chg="add del mod">
          <ac:chgData name="Czanner, Silvester" userId="a5fce16e-3d42-4ac4-bc64-40169008ff6e" providerId="ADAL" clId="{39CBE62F-0B80-4AF4-A8F3-888308F24EFA}" dt="2023-08-31T12:00:54.711" v="28" actId="478"/>
          <ac:spMkLst>
            <pc:docMk/>
            <pc:sldMk cId="2696714820" sldId="261"/>
            <ac:spMk id="5" creationId="{6BC051BF-22C0-3930-482A-5C1D68206526}"/>
          </ac:spMkLst>
        </pc:spChg>
        <pc:picChg chg="add mod">
          <ac:chgData name="Czanner, Silvester" userId="a5fce16e-3d42-4ac4-bc64-40169008ff6e" providerId="ADAL" clId="{39CBE62F-0B80-4AF4-A8F3-888308F24EFA}" dt="2023-08-31T12:01:02.851" v="31" actId="26606"/>
          <ac:picMkLst>
            <pc:docMk/>
            <pc:sldMk cId="2696714820" sldId="261"/>
            <ac:picMk id="7" creationId="{458B5F16-221C-6A7C-3F80-F973F8139743}"/>
          </ac:picMkLst>
        </pc:picChg>
        <pc:picChg chg="del">
          <ac:chgData name="Czanner, Silvester" userId="a5fce16e-3d42-4ac4-bc64-40169008ff6e" providerId="ADAL" clId="{39CBE62F-0B80-4AF4-A8F3-888308F24EFA}" dt="2023-08-31T12:00:55.685" v="29" actId="478"/>
          <ac:picMkLst>
            <pc:docMk/>
            <pc:sldMk cId="2696714820" sldId="261"/>
            <ac:picMk id="3074" creationId="{00000000-0000-0000-0000-000000000000}"/>
          </ac:picMkLst>
        </pc:picChg>
      </pc:sldChg>
      <pc:sldChg chg="addSp modSp mod">
        <pc:chgData name="Czanner, Silvester" userId="a5fce16e-3d42-4ac4-bc64-40169008ff6e" providerId="ADAL" clId="{39CBE62F-0B80-4AF4-A8F3-888308F24EFA}" dt="2023-08-31T12:03:32.148" v="57" actId="20577"/>
        <pc:sldMkLst>
          <pc:docMk/>
          <pc:sldMk cId="1844853063" sldId="262"/>
        </pc:sldMkLst>
        <pc:spChg chg="mod">
          <ac:chgData name="Czanner, Silvester" userId="a5fce16e-3d42-4ac4-bc64-40169008ff6e" providerId="ADAL" clId="{39CBE62F-0B80-4AF4-A8F3-888308F24EFA}" dt="2023-08-31T12:03:32.148" v="57" actId="20577"/>
          <ac:spMkLst>
            <pc:docMk/>
            <pc:sldMk cId="1844853063" sldId="262"/>
            <ac:spMk id="3" creationId="{00000000-0000-0000-0000-000000000000}"/>
          </ac:spMkLst>
        </pc:spChg>
        <pc:picChg chg="add mod">
          <ac:chgData name="Czanner, Silvester" userId="a5fce16e-3d42-4ac4-bc64-40169008ff6e" providerId="ADAL" clId="{39CBE62F-0B80-4AF4-A8F3-888308F24EFA}" dt="2023-08-31T12:02:10.989" v="37" actId="1076"/>
          <ac:picMkLst>
            <pc:docMk/>
            <pc:sldMk cId="1844853063" sldId="262"/>
            <ac:picMk id="6" creationId="{F6B3F487-F55F-D007-4FFA-09CA28EBF2A3}"/>
          </ac:picMkLst>
        </pc:picChg>
      </pc:sldChg>
      <pc:sldChg chg="modSp mod">
        <pc:chgData name="Czanner, Silvester" userId="a5fce16e-3d42-4ac4-bc64-40169008ff6e" providerId="ADAL" clId="{39CBE62F-0B80-4AF4-A8F3-888308F24EFA}" dt="2023-08-31T12:04:52.163" v="66" actId="1076"/>
        <pc:sldMkLst>
          <pc:docMk/>
          <pc:sldMk cId="2470090140" sldId="263"/>
        </pc:sldMkLst>
        <pc:spChg chg="mod">
          <ac:chgData name="Czanner, Silvester" userId="a5fce16e-3d42-4ac4-bc64-40169008ff6e" providerId="ADAL" clId="{39CBE62F-0B80-4AF4-A8F3-888308F24EFA}" dt="2023-08-31T12:03:57.952" v="59" actId="1076"/>
          <ac:spMkLst>
            <pc:docMk/>
            <pc:sldMk cId="2470090140" sldId="263"/>
            <ac:spMk id="2" creationId="{00000000-0000-0000-0000-000000000000}"/>
          </ac:spMkLst>
        </pc:spChg>
        <pc:spChg chg="mod">
          <ac:chgData name="Czanner, Silvester" userId="a5fce16e-3d42-4ac4-bc64-40169008ff6e" providerId="ADAL" clId="{39CBE62F-0B80-4AF4-A8F3-888308F24EFA}" dt="2023-08-31T12:04:43.134" v="65" actId="404"/>
          <ac:spMkLst>
            <pc:docMk/>
            <pc:sldMk cId="2470090140" sldId="263"/>
            <ac:spMk id="3" creationId="{00000000-0000-0000-0000-000000000000}"/>
          </ac:spMkLst>
        </pc:spChg>
        <pc:picChg chg="mod">
          <ac:chgData name="Czanner, Silvester" userId="a5fce16e-3d42-4ac4-bc64-40169008ff6e" providerId="ADAL" clId="{39CBE62F-0B80-4AF4-A8F3-888308F24EFA}" dt="2023-08-31T12:04:52.163" v="66" actId="1076"/>
          <ac:picMkLst>
            <pc:docMk/>
            <pc:sldMk cId="2470090140" sldId="263"/>
            <ac:picMk id="6" creationId="{6AB188C0-1F15-CEB4-32EB-B931A2ED4FFD}"/>
          </ac:picMkLst>
        </pc:picChg>
      </pc:sldChg>
      <pc:sldChg chg="modSp mod">
        <pc:chgData name="Czanner, Silvester" userId="a5fce16e-3d42-4ac4-bc64-40169008ff6e" providerId="ADAL" clId="{39CBE62F-0B80-4AF4-A8F3-888308F24EFA}" dt="2023-08-31T12:05:47.773" v="79" actId="20577"/>
        <pc:sldMkLst>
          <pc:docMk/>
          <pc:sldMk cId="848771464" sldId="264"/>
        </pc:sldMkLst>
        <pc:spChg chg="mod">
          <ac:chgData name="Czanner, Silvester" userId="a5fce16e-3d42-4ac4-bc64-40169008ff6e" providerId="ADAL" clId="{39CBE62F-0B80-4AF4-A8F3-888308F24EFA}" dt="2023-08-31T12:05:47.773" v="79" actId="20577"/>
          <ac:spMkLst>
            <pc:docMk/>
            <pc:sldMk cId="848771464" sldId="264"/>
            <ac:spMk id="2" creationId="{00000000-0000-0000-0000-000000000000}"/>
          </ac:spMkLst>
        </pc:spChg>
      </pc:sldChg>
      <pc:sldChg chg="modSp mod">
        <pc:chgData name="Czanner, Silvester" userId="a5fce16e-3d42-4ac4-bc64-40169008ff6e" providerId="ADAL" clId="{39CBE62F-0B80-4AF4-A8F3-888308F24EFA}" dt="2023-08-31T12:07:11.492" v="91" actId="313"/>
        <pc:sldMkLst>
          <pc:docMk/>
          <pc:sldMk cId="3715292401" sldId="265"/>
        </pc:sldMkLst>
        <pc:spChg chg="mod">
          <ac:chgData name="Czanner, Silvester" userId="a5fce16e-3d42-4ac4-bc64-40169008ff6e" providerId="ADAL" clId="{39CBE62F-0B80-4AF4-A8F3-888308F24EFA}" dt="2023-08-31T12:07:11.492" v="91" actId="313"/>
          <ac:spMkLst>
            <pc:docMk/>
            <pc:sldMk cId="3715292401" sldId="265"/>
            <ac:spMk id="2" creationId="{00000000-0000-0000-0000-000000000000}"/>
          </ac:spMkLst>
        </pc:spChg>
      </pc:sldChg>
      <pc:sldChg chg="modSp mod">
        <pc:chgData name="Czanner, Silvester" userId="a5fce16e-3d42-4ac4-bc64-40169008ff6e" providerId="ADAL" clId="{39CBE62F-0B80-4AF4-A8F3-888308F24EFA}" dt="2023-08-31T12:08:06.933" v="92" actId="113"/>
        <pc:sldMkLst>
          <pc:docMk/>
          <pc:sldMk cId="1749298086" sldId="266"/>
        </pc:sldMkLst>
        <pc:spChg chg="mod">
          <ac:chgData name="Czanner, Silvester" userId="a5fce16e-3d42-4ac4-bc64-40169008ff6e" providerId="ADAL" clId="{39CBE62F-0B80-4AF4-A8F3-888308F24EFA}" dt="2023-08-31T12:08:06.933" v="92" actId="113"/>
          <ac:spMkLst>
            <pc:docMk/>
            <pc:sldMk cId="1749298086" sldId="266"/>
            <ac:spMk id="3" creationId="{00000000-0000-0000-0000-000000000000}"/>
          </ac:spMkLst>
        </pc:spChg>
      </pc:sldChg>
      <pc:sldChg chg="addSp delSp modSp mod">
        <pc:chgData name="Czanner, Silvester" userId="a5fce16e-3d42-4ac4-bc64-40169008ff6e" providerId="ADAL" clId="{39CBE62F-0B80-4AF4-A8F3-888308F24EFA}" dt="2023-08-31T12:16:38.980" v="103" actId="1076"/>
        <pc:sldMkLst>
          <pc:docMk/>
          <pc:sldMk cId="926394777" sldId="267"/>
        </pc:sldMkLst>
        <pc:spChg chg="mod">
          <ac:chgData name="Czanner, Silvester" userId="a5fce16e-3d42-4ac4-bc64-40169008ff6e" providerId="ADAL" clId="{39CBE62F-0B80-4AF4-A8F3-888308F24EFA}" dt="2023-08-31T12:16:38.980" v="103" actId="1076"/>
          <ac:spMkLst>
            <pc:docMk/>
            <pc:sldMk cId="926394777" sldId="267"/>
            <ac:spMk id="2" creationId="{00000000-0000-0000-0000-000000000000}"/>
          </ac:spMkLst>
        </pc:spChg>
        <pc:picChg chg="add mod">
          <ac:chgData name="Czanner, Silvester" userId="a5fce16e-3d42-4ac4-bc64-40169008ff6e" providerId="ADAL" clId="{39CBE62F-0B80-4AF4-A8F3-888308F24EFA}" dt="2023-08-31T12:16:32.823" v="102" actId="14100"/>
          <ac:picMkLst>
            <pc:docMk/>
            <pc:sldMk cId="926394777" sldId="267"/>
            <ac:picMk id="5" creationId="{C19D35A5-6035-7347-1BE5-9868A65A59A3}"/>
          </ac:picMkLst>
        </pc:picChg>
        <pc:picChg chg="del mod">
          <ac:chgData name="Czanner, Silvester" userId="a5fce16e-3d42-4ac4-bc64-40169008ff6e" providerId="ADAL" clId="{39CBE62F-0B80-4AF4-A8F3-888308F24EFA}" dt="2023-08-31T12:16:23.432" v="99" actId="478"/>
          <ac:picMkLst>
            <pc:docMk/>
            <pc:sldMk cId="926394777" sldId="267"/>
            <ac:picMk id="4098" creationId="{00000000-0000-0000-0000-000000000000}"/>
          </ac:picMkLst>
        </pc:picChg>
      </pc:sldChg>
      <pc:sldChg chg="modSp mod">
        <pc:chgData name="Czanner, Silvester" userId="a5fce16e-3d42-4ac4-bc64-40169008ff6e" providerId="ADAL" clId="{39CBE62F-0B80-4AF4-A8F3-888308F24EFA}" dt="2023-08-31T12:20:16.445" v="135" actId="255"/>
        <pc:sldMkLst>
          <pc:docMk/>
          <pc:sldMk cId="2370584582" sldId="268"/>
        </pc:sldMkLst>
        <pc:spChg chg="mod">
          <ac:chgData name="Czanner, Silvester" userId="a5fce16e-3d42-4ac4-bc64-40169008ff6e" providerId="ADAL" clId="{39CBE62F-0B80-4AF4-A8F3-888308F24EFA}" dt="2023-08-31T12:18:03.266" v="112" actId="113"/>
          <ac:spMkLst>
            <pc:docMk/>
            <pc:sldMk cId="2370584582" sldId="268"/>
            <ac:spMk id="2" creationId="{00000000-0000-0000-0000-000000000000}"/>
          </ac:spMkLst>
        </pc:spChg>
        <pc:spChg chg="mod">
          <ac:chgData name="Czanner, Silvester" userId="a5fce16e-3d42-4ac4-bc64-40169008ff6e" providerId="ADAL" clId="{39CBE62F-0B80-4AF4-A8F3-888308F24EFA}" dt="2023-08-31T12:20:16.445" v="135" actId="255"/>
          <ac:spMkLst>
            <pc:docMk/>
            <pc:sldMk cId="2370584582" sldId="268"/>
            <ac:spMk id="3" creationId="{00000000-0000-0000-0000-000000000000}"/>
          </ac:spMkLst>
        </pc:spChg>
      </pc:sldChg>
      <pc:sldChg chg="addSp modSp mod">
        <pc:chgData name="Czanner, Silvester" userId="a5fce16e-3d42-4ac4-bc64-40169008ff6e" providerId="ADAL" clId="{39CBE62F-0B80-4AF4-A8F3-888308F24EFA}" dt="2023-08-31T12:35:33.315" v="260" actId="20577"/>
        <pc:sldMkLst>
          <pc:docMk/>
          <pc:sldMk cId="252328407" sldId="270"/>
        </pc:sldMkLst>
        <pc:spChg chg="mod">
          <ac:chgData name="Czanner, Silvester" userId="a5fce16e-3d42-4ac4-bc64-40169008ff6e" providerId="ADAL" clId="{39CBE62F-0B80-4AF4-A8F3-888308F24EFA}" dt="2023-08-31T12:24:28.556" v="156" actId="14100"/>
          <ac:spMkLst>
            <pc:docMk/>
            <pc:sldMk cId="252328407" sldId="270"/>
            <ac:spMk id="2" creationId="{00000000-0000-0000-0000-000000000000}"/>
          </ac:spMkLst>
        </pc:spChg>
        <pc:spChg chg="mod">
          <ac:chgData name="Czanner, Silvester" userId="a5fce16e-3d42-4ac4-bc64-40169008ff6e" providerId="ADAL" clId="{39CBE62F-0B80-4AF4-A8F3-888308F24EFA}" dt="2023-08-31T12:35:33.315" v="260" actId="20577"/>
          <ac:spMkLst>
            <pc:docMk/>
            <pc:sldMk cId="252328407" sldId="270"/>
            <ac:spMk id="3" creationId="{00000000-0000-0000-0000-000000000000}"/>
          </ac:spMkLst>
        </pc:spChg>
        <pc:picChg chg="add mod">
          <ac:chgData name="Czanner, Silvester" userId="a5fce16e-3d42-4ac4-bc64-40169008ff6e" providerId="ADAL" clId="{39CBE62F-0B80-4AF4-A8F3-888308F24EFA}" dt="2023-08-31T12:33:31.432" v="231" actId="1076"/>
          <ac:picMkLst>
            <pc:docMk/>
            <pc:sldMk cId="252328407" sldId="270"/>
            <ac:picMk id="6" creationId="{AFD86754-38F5-2E79-ABC1-562FFA60884D}"/>
          </ac:picMkLst>
        </pc:picChg>
      </pc:sldChg>
      <pc:sldChg chg="modSp mod">
        <pc:chgData name="Czanner, Silvester" userId="a5fce16e-3d42-4ac4-bc64-40169008ff6e" providerId="ADAL" clId="{39CBE62F-0B80-4AF4-A8F3-888308F24EFA}" dt="2023-08-31T12:36:05.931" v="262" actId="1076"/>
        <pc:sldMkLst>
          <pc:docMk/>
          <pc:sldMk cId="2661222368" sldId="271"/>
        </pc:sldMkLst>
        <pc:spChg chg="mod">
          <ac:chgData name="Czanner, Silvester" userId="a5fce16e-3d42-4ac4-bc64-40169008ff6e" providerId="ADAL" clId="{39CBE62F-0B80-4AF4-A8F3-888308F24EFA}" dt="2023-08-31T12:36:02.460" v="261" actId="14100"/>
          <ac:spMkLst>
            <pc:docMk/>
            <pc:sldMk cId="2661222368" sldId="271"/>
            <ac:spMk id="2" creationId="{00000000-0000-0000-0000-000000000000}"/>
          </ac:spMkLst>
        </pc:spChg>
        <pc:spChg chg="mod">
          <ac:chgData name="Czanner, Silvester" userId="a5fce16e-3d42-4ac4-bc64-40169008ff6e" providerId="ADAL" clId="{39CBE62F-0B80-4AF4-A8F3-888308F24EFA}" dt="2023-08-31T12:36:05.931" v="262" actId="1076"/>
          <ac:spMkLst>
            <pc:docMk/>
            <pc:sldMk cId="2661222368" sldId="271"/>
            <ac:spMk id="3" creationId="{00000000-0000-0000-0000-000000000000}"/>
          </ac:spMkLst>
        </pc:spChg>
      </pc:sldChg>
      <pc:sldChg chg="modSp mod">
        <pc:chgData name="Czanner, Silvester" userId="a5fce16e-3d42-4ac4-bc64-40169008ff6e" providerId="ADAL" clId="{39CBE62F-0B80-4AF4-A8F3-888308F24EFA}" dt="2023-08-31T12:41:03.494" v="266" actId="1076"/>
        <pc:sldMkLst>
          <pc:docMk/>
          <pc:sldMk cId="474754161" sldId="272"/>
        </pc:sldMkLst>
        <pc:spChg chg="mod">
          <ac:chgData name="Czanner, Silvester" userId="a5fce16e-3d42-4ac4-bc64-40169008ff6e" providerId="ADAL" clId="{39CBE62F-0B80-4AF4-A8F3-888308F24EFA}" dt="2023-08-31T12:39:31.544" v="264" actId="1076"/>
          <ac:spMkLst>
            <pc:docMk/>
            <pc:sldMk cId="474754161" sldId="272"/>
            <ac:spMk id="2" creationId="{00000000-0000-0000-0000-000000000000}"/>
          </ac:spMkLst>
        </pc:spChg>
        <pc:spChg chg="mod">
          <ac:chgData name="Czanner, Silvester" userId="a5fce16e-3d42-4ac4-bc64-40169008ff6e" providerId="ADAL" clId="{39CBE62F-0B80-4AF4-A8F3-888308F24EFA}" dt="2023-08-31T12:39:36.786" v="265" actId="1076"/>
          <ac:spMkLst>
            <pc:docMk/>
            <pc:sldMk cId="474754161" sldId="272"/>
            <ac:spMk id="3" creationId="{00000000-0000-0000-0000-000000000000}"/>
          </ac:spMkLst>
        </pc:spChg>
        <pc:picChg chg="mod">
          <ac:chgData name="Czanner, Silvester" userId="a5fce16e-3d42-4ac4-bc64-40169008ff6e" providerId="ADAL" clId="{39CBE62F-0B80-4AF4-A8F3-888308F24EFA}" dt="2023-08-31T12:41:03.494" v="266" actId="1076"/>
          <ac:picMkLst>
            <pc:docMk/>
            <pc:sldMk cId="474754161" sldId="272"/>
            <ac:picMk id="9" creationId="{6A9303E7-DB65-C92F-A549-51D3980D4A14}"/>
          </ac:picMkLst>
        </pc:picChg>
      </pc:sldChg>
      <pc:sldChg chg="addSp modSp mod modNotesTx">
        <pc:chgData name="Czanner, Silvester" userId="a5fce16e-3d42-4ac4-bc64-40169008ff6e" providerId="ADAL" clId="{39CBE62F-0B80-4AF4-A8F3-888308F24EFA}" dt="2023-08-31T12:51:09.155" v="291"/>
        <pc:sldMkLst>
          <pc:docMk/>
          <pc:sldMk cId="1265436959" sldId="274"/>
        </pc:sldMkLst>
        <pc:spChg chg="mod">
          <ac:chgData name="Czanner, Silvester" userId="a5fce16e-3d42-4ac4-bc64-40169008ff6e" providerId="ADAL" clId="{39CBE62F-0B80-4AF4-A8F3-888308F24EFA}" dt="2023-08-31T12:48:21.805" v="281" actId="14100"/>
          <ac:spMkLst>
            <pc:docMk/>
            <pc:sldMk cId="1265436959" sldId="274"/>
            <ac:spMk id="2" creationId="{00000000-0000-0000-0000-000000000000}"/>
          </ac:spMkLst>
        </pc:spChg>
        <pc:spChg chg="mod">
          <ac:chgData name="Czanner, Silvester" userId="a5fce16e-3d42-4ac4-bc64-40169008ff6e" providerId="ADAL" clId="{39CBE62F-0B80-4AF4-A8F3-888308F24EFA}" dt="2023-08-31T12:48:42.691" v="288" actId="1076"/>
          <ac:spMkLst>
            <pc:docMk/>
            <pc:sldMk cId="1265436959" sldId="274"/>
            <ac:spMk id="3" creationId="{00000000-0000-0000-0000-000000000000}"/>
          </ac:spMkLst>
        </pc:spChg>
        <pc:picChg chg="add mod">
          <ac:chgData name="Czanner, Silvester" userId="a5fce16e-3d42-4ac4-bc64-40169008ff6e" providerId="ADAL" clId="{39CBE62F-0B80-4AF4-A8F3-888308F24EFA}" dt="2023-08-31T12:48:38.318" v="287" actId="1076"/>
          <ac:picMkLst>
            <pc:docMk/>
            <pc:sldMk cId="1265436959" sldId="274"/>
            <ac:picMk id="6" creationId="{9A5B4544-5617-C8F3-43F5-302A70C3170E}"/>
          </ac:picMkLst>
        </pc:picChg>
      </pc:sldChg>
      <pc:sldChg chg="addSp modSp mod">
        <pc:chgData name="Czanner, Silvester" userId="a5fce16e-3d42-4ac4-bc64-40169008ff6e" providerId="ADAL" clId="{39CBE62F-0B80-4AF4-A8F3-888308F24EFA}" dt="2023-08-31T12:54:08.889" v="299" actId="14100"/>
        <pc:sldMkLst>
          <pc:docMk/>
          <pc:sldMk cId="4074483597" sldId="277"/>
        </pc:sldMkLst>
        <pc:spChg chg="add mod">
          <ac:chgData name="Czanner, Silvester" userId="a5fce16e-3d42-4ac4-bc64-40169008ff6e" providerId="ADAL" clId="{39CBE62F-0B80-4AF4-A8F3-888308F24EFA}" dt="2023-08-31T12:54:08.889" v="299" actId="14100"/>
          <ac:spMkLst>
            <pc:docMk/>
            <pc:sldMk cId="4074483597" sldId="277"/>
            <ac:spMk id="6" creationId="{0EB24A1E-B604-A20B-767D-DA5C8C033FEE}"/>
          </ac:spMkLst>
        </pc:spChg>
      </pc:sldChg>
      <pc:sldChg chg="addSp delSp modSp mod">
        <pc:chgData name="Czanner, Silvester" userId="a5fce16e-3d42-4ac4-bc64-40169008ff6e" providerId="ADAL" clId="{39CBE62F-0B80-4AF4-A8F3-888308F24EFA}" dt="2023-08-31T12:59:57.500" v="312" actId="20577"/>
        <pc:sldMkLst>
          <pc:docMk/>
          <pc:sldMk cId="2901853500" sldId="284"/>
        </pc:sldMkLst>
        <pc:spChg chg="mod">
          <ac:chgData name="Czanner, Silvester" userId="a5fce16e-3d42-4ac4-bc64-40169008ff6e" providerId="ADAL" clId="{39CBE62F-0B80-4AF4-A8F3-888308F24EFA}" dt="2023-08-31T12:58:51.048" v="304" actId="1076"/>
          <ac:spMkLst>
            <pc:docMk/>
            <pc:sldMk cId="2901853500" sldId="284"/>
            <ac:spMk id="2" creationId="{00000000-0000-0000-0000-000000000000}"/>
          </ac:spMkLst>
        </pc:spChg>
        <pc:spChg chg="mod">
          <ac:chgData name="Czanner, Silvester" userId="a5fce16e-3d42-4ac4-bc64-40169008ff6e" providerId="ADAL" clId="{39CBE62F-0B80-4AF4-A8F3-888308F24EFA}" dt="2023-08-31T12:59:57.500" v="312" actId="20577"/>
          <ac:spMkLst>
            <pc:docMk/>
            <pc:sldMk cId="2901853500" sldId="284"/>
            <ac:spMk id="3" creationId="{00000000-0000-0000-0000-000000000000}"/>
          </ac:spMkLst>
        </pc:spChg>
        <pc:picChg chg="add del mod">
          <ac:chgData name="Czanner, Silvester" userId="a5fce16e-3d42-4ac4-bc64-40169008ff6e" providerId="ADAL" clId="{39CBE62F-0B80-4AF4-A8F3-888308F24EFA}" dt="2023-08-31T12:59:22.603" v="307" actId="478"/>
          <ac:picMkLst>
            <pc:docMk/>
            <pc:sldMk cId="2901853500" sldId="284"/>
            <ac:picMk id="7" creationId="{59C54E53-25B3-6772-E3BD-9DAAD9CF1EB1}"/>
          </ac:picMkLst>
        </pc:picChg>
        <pc:picChg chg="add mod">
          <ac:chgData name="Czanner, Silvester" userId="a5fce16e-3d42-4ac4-bc64-40169008ff6e" providerId="ADAL" clId="{39CBE62F-0B80-4AF4-A8F3-888308F24EFA}" dt="2023-08-31T12:59:45.025" v="310" actId="1076"/>
          <ac:picMkLst>
            <pc:docMk/>
            <pc:sldMk cId="2901853500" sldId="284"/>
            <ac:picMk id="8" creationId="{9BF3E9E6-4D6B-9768-DCE1-A286F9821EB1}"/>
          </ac:picMkLst>
        </pc:picChg>
      </pc:sldChg>
      <pc:sldChg chg="addSp modSp mod">
        <pc:chgData name="Czanner, Silvester" userId="a5fce16e-3d42-4ac4-bc64-40169008ff6e" providerId="ADAL" clId="{39CBE62F-0B80-4AF4-A8F3-888308F24EFA}" dt="2023-08-31T13:09:01.648" v="333" actId="1076"/>
        <pc:sldMkLst>
          <pc:docMk/>
          <pc:sldMk cId="1714498877" sldId="286"/>
        </pc:sldMkLst>
        <pc:spChg chg="mod">
          <ac:chgData name="Czanner, Silvester" userId="a5fce16e-3d42-4ac4-bc64-40169008ff6e" providerId="ADAL" clId="{39CBE62F-0B80-4AF4-A8F3-888308F24EFA}" dt="2023-08-31T13:08:49.058" v="331" actId="20577"/>
          <ac:spMkLst>
            <pc:docMk/>
            <pc:sldMk cId="1714498877" sldId="286"/>
            <ac:spMk id="3" creationId="{00000000-0000-0000-0000-000000000000}"/>
          </ac:spMkLst>
        </pc:spChg>
        <pc:picChg chg="add mod">
          <ac:chgData name="Czanner, Silvester" userId="a5fce16e-3d42-4ac4-bc64-40169008ff6e" providerId="ADAL" clId="{39CBE62F-0B80-4AF4-A8F3-888308F24EFA}" dt="2023-08-31T13:09:01.648" v="333" actId="1076"/>
          <ac:picMkLst>
            <pc:docMk/>
            <pc:sldMk cId="1714498877" sldId="286"/>
            <ac:picMk id="6" creationId="{C0D6C021-6C8A-22E4-E7BB-45B5F3B93B7E}"/>
          </ac:picMkLst>
        </pc:picChg>
      </pc:sldChg>
      <pc:sldChg chg="modSp mod">
        <pc:chgData name="Czanner, Silvester" userId="a5fce16e-3d42-4ac4-bc64-40169008ff6e" providerId="ADAL" clId="{39CBE62F-0B80-4AF4-A8F3-888308F24EFA}" dt="2023-08-31T13:10:18.918" v="334" actId="20577"/>
        <pc:sldMkLst>
          <pc:docMk/>
          <pc:sldMk cId="2212895702" sldId="289"/>
        </pc:sldMkLst>
        <pc:spChg chg="mod">
          <ac:chgData name="Czanner, Silvester" userId="a5fce16e-3d42-4ac4-bc64-40169008ff6e" providerId="ADAL" clId="{39CBE62F-0B80-4AF4-A8F3-888308F24EFA}" dt="2023-08-31T13:10:18.918" v="334" actId="20577"/>
          <ac:spMkLst>
            <pc:docMk/>
            <pc:sldMk cId="2212895702" sldId="289"/>
            <ac:spMk id="3" creationId="{00000000-0000-0000-0000-000000000000}"/>
          </ac:spMkLst>
        </pc:spChg>
      </pc:sldChg>
      <pc:sldChg chg="modSp mod">
        <pc:chgData name="Czanner, Silvester" userId="a5fce16e-3d42-4ac4-bc64-40169008ff6e" providerId="ADAL" clId="{39CBE62F-0B80-4AF4-A8F3-888308F24EFA}" dt="2023-08-31T13:22:09.166" v="365" actId="113"/>
        <pc:sldMkLst>
          <pc:docMk/>
          <pc:sldMk cId="841162167" sldId="293"/>
        </pc:sldMkLst>
        <pc:spChg chg="mod">
          <ac:chgData name="Czanner, Silvester" userId="a5fce16e-3d42-4ac4-bc64-40169008ff6e" providerId="ADAL" clId="{39CBE62F-0B80-4AF4-A8F3-888308F24EFA}" dt="2023-08-31T13:15:59.991" v="361" actId="14100"/>
          <ac:spMkLst>
            <pc:docMk/>
            <pc:sldMk cId="841162167" sldId="293"/>
            <ac:spMk id="2" creationId="{00000000-0000-0000-0000-000000000000}"/>
          </ac:spMkLst>
        </pc:spChg>
        <pc:spChg chg="mod">
          <ac:chgData name="Czanner, Silvester" userId="a5fce16e-3d42-4ac4-bc64-40169008ff6e" providerId="ADAL" clId="{39CBE62F-0B80-4AF4-A8F3-888308F24EFA}" dt="2023-08-31T13:22:09.166" v="365" actId="113"/>
          <ac:spMkLst>
            <pc:docMk/>
            <pc:sldMk cId="841162167" sldId="293"/>
            <ac:spMk id="3" creationId="{00000000-0000-0000-0000-000000000000}"/>
          </ac:spMkLst>
        </pc:spChg>
      </pc:sldChg>
      <pc:sldChg chg="modSp mod">
        <pc:chgData name="Czanner, Silvester" userId="a5fce16e-3d42-4ac4-bc64-40169008ff6e" providerId="ADAL" clId="{39CBE62F-0B80-4AF4-A8F3-888308F24EFA}" dt="2023-08-31T13:13:18.350" v="341" actId="14100"/>
        <pc:sldMkLst>
          <pc:docMk/>
          <pc:sldMk cId="2419122082" sldId="295"/>
        </pc:sldMkLst>
        <pc:spChg chg="mod">
          <ac:chgData name="Czanner, Silvester" userId="a5fce16e-3d42-4ac4-bc64-40169008ff6e" providerId="ADAL" clId="{39CBE62F-0B80-4AF4-A8F3-888308F24EFA}" dt="2023-08-31T13:12:45.284" v="335" actId="1076"/>
          <ac:spMkLst>
            <pc:docMk/>
            <pc:sldMk cId="2419122082" sldId="295"/>
            <ac:spMk id="2" creationId="{00000000-0000-0000-0000-000000000000}"/>
          </ac:spMkLst>
        </pc:spChg>
        <pc:spChg chg="mod">
          <ac:chgData name="Czanner, Silvester" userId="a5fce16e-3d42-4ac4-bc64-40169008ff6e" providerId="ADAL" clId="{39CBE62F-0B80-4AF4-A8F3-888308F24EFA}" dt="2023-08-31T13:13:18.350" v="341" actId="14100"/>
          <ac:spMkLst>
            <pc:docMk/>
            <pc:sldMk cId="2419122082" sldId="295"/>
            <ac:spMk id="3" creationId="{00000000-0000-0000-0000-000000000000}"/>
          </ac:spMkLst>
        </pc:spChg>
      </pc:sldChg>
      <pc:sldChg chg="del">
        <pc:chgData name="Czanner, Silvester" userId="a5fce16e-3d42-4ac4-bc64-40169008ff6e" providerId="ADAL" clId="{39CBE62F-0B80-4AF4-A8F3-888308F24EFA}" dt="2023-08-31T13:21:56.246" v="364" actId="47"/>
        <pc:sldMkLst>
          <pc:docMk/>
          <pc:sldMk cId="2294759169" sldId="296"/>
        </pc:sldMkLst>
      </pc:sldChg>
      <pc:sldChg chg="modSp mod">
        <pc:chgData name="Czanner, Silvester" userId="a5fce16e-3d42-4ac4-bc64-40169008ff6e" providerId="ADAL" clId="{39CBE62F-0B80-4AF4-A8F3-888308F24EFA}" dt="2023-08-31T13:22:42.440" v="374" actId="20577"/>
        <pc:sldMkLst>
          <pc:docMk/>
          <pc:sldMk cId="2224899029" sldId="297"/>
        </pc:sldMkLst>
        <pc:spChg chg="mod">
          <ac:chgData name="Czanner, Silvester" userId="a5fce16e-3d42-4ac4-bc64-40169008ff6e" providerId="ADAL" clId="{39CBE62F-0B80-4AF4-A8F3-888308F24EFA}" dt="2023-08-31T13:22:42.440" v="374" actId="20577"/>
          <ac:spMkLst>
            <pc:docMk/>
            <pc:sldMk cId="2224899029" sldId="297"/>
            <ac:spMk id="3" creationId="{00000000-0000-0000-0000-000000000000}"/>
          </ac:spMkLst>
        </pc:spChg>
      </pc:sldChg>
      <pc:sldChg chg="addSp modSp mod">
        <pc:chgData name="Czanner, Silvester" userId="a5fce16e-3d42-4ac4-bc64-40169008ff6e" providerId="ADAL" clId="{39CBE62F-0B80-4AF4-A8F3-888308F24EFA}" dt="2023-08-31T13:23:35.086" v="379" actId="1076"/>
        <pc:sldMkLst>
          <pc:docMk/>
          <pc:sldMk cId="1973974044" sldId="298"/>
        </pc:sldMkLst>
        <pc:spChg chg="mod">
          <ac:chgData name="Czanner, Silvester" userId="a5fce16e-3d42-4ac4-bc64-40169008ff6e" providerId="ADAL" clId="{39CBE62F-0B80-4AF4-A8F3-888308F24EFA}" dt="2023-08-31T13:23:10.800" v="377" actId="14100"/>
          <ac:spMkLst>
            <pc:docMk/>
            <pc:sldMk cId="1973974044" sldId="298"/>
            <ac:spMk id="3" creationId="{00000000-0000-0000-0000-000000000000}"/>
          </ac:spMkLst>
        </pc:spChg>
        <pc:picChg chg="add mod">
          <ac:chgData name="Czanner, Silvester" userId="a5fce16e-3d42-4ac4-bc64-40169008ff6e" providerId="ADAL" clId="{39CBE62F-0B80-4AF4-A8F3-888308F24EFA}" dt="2023-08-31T13:23:35.086" v="379" actId="1076"/>
          <ac:picMkLst>
            <pc:docMk/>
            <pc:sldMk cId="1973974044" sldId="298"/>
            <ac:picMk id="6" creationId="{B9D00E7A-B06A-D552-4E9D-EB260377291E}"/>
          </ac:picMkLst>
        </pc:picChg>
      </pc:sldChg>
      <pc:sldChg chg="modSp mod">
        <pc:chgData name="Czanner, Silvester" userId="a5fce16e-3d42-4ac4-bc64-40169008ff6e" providerId="ADAL" clId="{39CBE62F-0B80-4AF4-A8F3-888308F24EFA}" dt="2023-08-31T13:24:48.399" v="398" actId="20577"/>
        <pc:sldMkLst>
          <pc:docMk/>
          <pc:sldMk cId="3125932422" sldId="300"/>
        </pc:sldMkLst>
        <pc:spChg chg="mod">
          <ac:chgData name="Czanner, Silvester" userId="a5fce16e-3d42-4ac4-bc64-40169008ff6e" providerId="ADAL" clId="{39CBE62F-0B80-4AF4-A8F3-888308F24EFA}" dt="2023-08-31T13:24:48.399" v="398" actId="20577"/>
          <ac:spMkLst>
            <pc:docMk/>
            <pc:sldMk cId="3125932422" sldId="300"/>
            <ac:spMk id="2" creationId="{00000000-0000-0000-0000-000000000000}"/>
          </ac:spMkLst>
        </pc:spChg>
      </pc:sldChg>
      <pc:sldChg chg="addSp delSp modSp mod">
        <pc:chgData name="Czanner, Silvester" userId="a5fce16e-3d42-4ac4-bc64-40169008ff6e" providerId="ADAL" clId="{39CBE62F-0B80-4AF4-A8F3-888308F24EFA}" dt="2023-08-31T13:26:23.414" v="408" actId="1076"/>
        <pc:sldMkLst>
          <pc:docMk/>
          <pc:sldMk cId="2313889199" sldId="302"/>
        </pc:sldMkLst>
        <pc:spChg chg="mod">
          <ac:chgData name="Czanner, Silvester" userId="a5fce16e-3d42-4ac4-bc64-40169008ff6e" providerId="ADAL" clId="{39CBE62F-0B80-4AF4-A8F3-888308F24EFA}" dt="2023-08-31T13:26:16.567" v="405" actId="14100"/>
          <ac:spMkLst>
            <pc:docMk/>
            <pc:sldMk cId="2313889199" sldId="302"/>
            <ac:spMk id="2" creationId="{00000000-0000-0000-0000-000000000000}"/>
          </ac:spMkLst>
        </pc:spChg>
        <pc:picChg chg="add mod">
          <ac:chgData name="Czanner, Silvester" userId="a5fce16e-3d42-4ac4-bc64-40169008ff6e" providerId="ADAL" clId="{39CBE62F-0B80-4AF4-A8F3-888308F24EFA}" dt="2023-08-31T13:26:23.414" v="408" actId="1076"/>
          <ac:picMkLst>
            <pc:docMk/>
            <pc:sldMk cId="2313889199" sldId="302"/>
            <ac:picMk id="6" creationId="{5D425B09-2260-149F-50DF-877747BC1E51}"/>
          </ac:picMkLst>
        </pc:picChg>
        <pc:picChg chg="del">
          <ac:chgData name="Czanner, Silvester" userId="a5fce16e-3d42-4ac4-bc64-40169008ff6e" providerId="ADAL" clId="{39CBE62F-0B80-4AF4-A8F3-888308F24EFA}" dt="2023-08-31T13:25:47.885" v="399" actId="478"/>
          <ac:picMkLst>
            <pc:docMk/>
            <pc:sldMk cId="2313889199" sldId="302"/>
            <ac:picMk id="12290" creationId="{00000000-0000-0000-0000-000000000000}"/>
          </ac:picMkLst>
        </pc:picChg>
      </pc:sldChg>
      <pc:sldChg chg="del">
        <pc:chgData name="Czanner, Silvester" userId="a5fce16e-3d42-4ac4-bc64-40169008ff6e" providerId="ADAL" clId="{39CBE62F-0B80-4AF4-A8F3-888308F24EFA}" dt="2023-08-31T13:27:08.281" v="409" actId="47"/>
        <pc:sldMkLst>
          <pc:docMk/>
          <pc:sldMk cId="1958679571" sldId="309"/>
        </pc:sldMkLst>
      </pc:sldChg>
      <pc:sldChg chg="addSp modSp mod">
        <pc:chgData name="Czanner, Silvester" userId="a5fce16e-3d42-4ac4-bc64-40169008ff6e" providerId="ADAL" clId="{39CBE62F-0B80-4AF4-A8F3-888308F24EFA}" dt="2023-08-31T11:28:24.451" v="19" actId="164"/>
        <pc:sldMkLst>
          <pc:docMk/>
          <pc:sldMk cId="3479621557" sldId="370"/>
        </pc:sldMkLst>
        <pc:grpChg chg="add mod">
          <ac:chgData name="Czanner, Silvester" userId="a5fce16e-3d42-4ac4-bc64-40169008ff6e" providerId="ADAL" clId="{39CBE62F-0B80-4AF4-A8F3-888308F24EFA}" dt="2023-08-31T11:28:24.451" v="19" actId="164"/>
          <ac:grpSpMkLst>
            <pc:docMk/>
            <pc:sldMk cId="3479621557" sldId="370"/>
            <ac:grpSpMk id="3" creationId="{6A73BCAC-EB26-B8C7-2AC3-BFD356C808DD}"/>
          </ac:grpSpMkLst>
        </pc:grpChg>
        <pc:picChg chg="mod">
          <ac:chgData name="Czanner, Silvester" userId="a5fce16e-3d42-4ac4-bc64-40169008ff6e" providerId="ADAL" clId="{39CBE62F-0B80-4AF4-A8F3-888308F24EFA}" dt="2023-08-31T11:28:24.451" v="19" actId="164"/>
          <ac:picMkLst>
            <pc:docMk/>
            <pc:sldMk cId="3479621557" sldId="370"/>
            <ac:picMk id="6" creationId="{11CE87CB-C673-0A2A-B5B1-E8702828BFA5}"/>
          </ac:picMkLst>
        </pc:picChg>
        <pc:picChg chg="mod">
          <ac:chgData name="Czanner, Silvester" userId="a5fce16e-3d42-4ac4-bc64-40169008ff6e" providerId="ADAL" clId="{39CBE62F-0B80-4AF4-A8F3-888308F24EFA}" dt="2023-08-31T11:28:24.451" v="19" actId="164"/>
          <ac:picMkLst>
            <pc:docMk/>
            <pc:sldMk cId="3479621557" sldId="370"/>
            <ac:picMk id="7" creationId="{BCD946BE-BD43-8ACB-AC0D-E72133C45A11}"/>
          </ac:picMkLst>
        </pc:picChg>
        <pc:picChg chg="mod">
          <ac:chgData name="Czanner, Silvester" userId="a5fce16e-3d42-4ac4-bc64-40169008ff6e" providerId="ADAL" clId="{39CBE62F-0B80-4AF4-A8F3-888308F24EFA}" dt="2023-08-31T11:28:24.451" v="19" actId="164"/>
          <ac:picMkLst>
            <pc:docMk/>
            <pc:sldMk cId="3479621557" sldId="370"/>
            <ac:picMk id="8" creationId="{897DC436-182A-3E52-06FE-BFCF0F61BF9D}"/>
          </ac:picMkLst>
        </pc:picChg>
        <pc:picChg chg="mod">
          <ac:chgData name="Czanner, Silvester" userId="a5fce16e-3d42-4ac4-bc64-40169008ff6e" providerId="ADAL" clId="{39CBE62F-0B80-4AF4-A8F3-888308F24EFA}" dt="2023-08-31T11:28:24.451" v="19" actId="164"/>
          <ac:picMkLst>
            <pc:docMk/>
            <pc:sldMk cId="3479621557" sldId="370"/>
            <ac:picMk id="9" creationId="{9D406521-65CE-E4C8-FDEA-6F17639B88F2}"/>
          </ac:picMkLst>
        </pc:picChg>
        <pc:picChg chg="mod">
          <ac:chgData name="Czanner, Silvester" userId="a5fce16e-3d42-4ac4-bc64-40169008ff6e" providerId="ADAL" clId="{39CBE62F-0B80-4AF4-A8F3-888308F24EFA}" dt="2023-08-31T11:28:24.451" v="19" actId="164"/>
          <ac:picMkLst>
            <pc:docMk/>
            <pc:sldMk cId="3479621557" sldId="370"/>
            <ac:picMk id="10" creationId="{DECF160F-4781-5963-28CC-BB42D6CD6382}"/>
          </ac:picMkLst>
        </pc:picChg>
        <pc:picChg chg="mod">
          <ac:chgData name="Czanner, Silvester" userId="a5fce16e-3d42-4ac4-bc64-40169008ff6e" providerId="ADAL" clId="{39CBE62F-0B80-4AF4-A8F3-888308F24EFA}" dt="2023-08-31T11:28:24.451" v="19" actId="164"/>
          <ac:picMkLst>
            <pc:docMk/>
            <pc:sldMk cId="3479621557" sldId="370"/>
            <ac:picMk id="12" creationId="{985C7672-6D67-440A-7BA5-12AE74D1F58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CD7FFA7-FB79-4D42-9D0E-1CE16EE96DDE}" type="datetimeFigureOut">
              <a:rPr lang="en-US" smtClean="0"/>
              <a:t>8/31/2023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2E3243B-3B0B-924A-87F5-22177BE734D9}" type="slidenum">
              <a:rPr lang="en-US" smtClean="0"/>
              <a:t>‹#›</a:t>
            </a:fld>
            <a:endParaRPr lang="en-US"/>
          </a:p>
        </p:txBody>
      </p:sp>
    </p:spTree>
    <p:extLst>
      <p:ext uri="{BB962C8B-B14F-4D97-AF65-F5344CB8AC3E}">
        <p14:creationId xmlns:p14="http://schemas.microsoft.com/office/powerpoint/2010/main" val="11420779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B84EBDC-B8D5-E641-927D-15B7A1036BB4}" type="datetimeFigureOut">
              <a:rPr lang="en-US" smtClean="0"/>
              <a:t>8/31/2023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C85C52-56C4-DD41-93F2-BD9870801D79}" type="slidenum">
              <a:rPr lang="en-US" smtClean="0"/>
              <a:t>‹#›</a:t>
            </a:fld>
            <a:endParaRPr lang="en-US"/>
          </a:p>
        </p:txBody>
      </p:sp>
    </p:spTree>
    <p:extLst>
      <p:ext uri="{BB962C8B-B14F-4D97-AF65-F5344CB8AC3E}">
        <p14:creationId xmlns:p14="http://schemas.microsoft.com/office/powerpoint/2010/main" val="202093948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DC85C52-56C4-DD41-93F2-BD9870801D79}" type="slidenum">
              <a:rPr lang="en-US" smtClean="0"/>
              <a:t>19</a:t>
            </a:fld>
            <a:endParaRPr lang="en-US"/>
          </a:p>
        </p:txBody>
      </p:sp>
    </p:spTree>
    <p:extLst>
      <p:ext uri="{BB962C8B-B14F-4D97-AF65-F5344CB8AC3E}">
        <p14:creationId xmlns:p14="http://schemas.microsoft.com/office/powerpoint/2010/main" val="1398564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dirty="0"/>
          </a:p>
        </p:txBody>
      </p:sp>
      <p:sp>
        <p:nvSpPr>
          <p:cNvPr id="4" name="Slide Number Placeholder 3"/>
          <p:cNvSpPr>
            <a:spLocks noGrp="1"/>
          </p:cNvSpPr>
          <p:nvPr>
            <p:ph type="sldNum" sz="quarter" idx="5"/>
          </p:nvPr>
        </p:nvSpPr>
        <p:spPr/>
        <p:txBody>
          <a:bodyPr/>
          <a:lstStyle/>
          <a:p>
            <a:fld id="{DDC85C52-56C4-DD41-93F2-BD9870801D79}" type="slidenum">
              <a:rPr lang="en-US" smtClean="0"/>
              <a:t>21</a:t>
            </a:fld>
            <a:endParaRPr lang="en-US"/>
          </a:p>
        </p:txBody>
      </p:sp>
    </p:spTree>
    <p:extLst>
      <p:ext uri="{BB962C8B-B14F-4D97-AF65-F5344CB8AC3E}">
        <p14:creationId xmlns:p14="http://schemas.microsoft.com/office/powerpoint/2010/main" val="2500761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improvement of </a:t>
            </a:r>
            <a:r>
              <a:rPr lang="en-GB" dirty="0" err="1"/>
              <a:t>Mergesort</a:t>
            </a:r>
            <a:r>
              <a:rPr lang="en-GB" dirty="0"/>
              <a:t> accomplishes two things. First, it replaces the</a:t>
            </a:r>
          </a:p>
          <a:p>
            <a:r>
              <a:rPr lang="en-GB" dirty="0"/>
              <a:t>need for n additional records with the need for only n links.</a:t>
            </a:r>
          </a:p>
          <a:p>
            <a:r>
              <a:rPr lang="en-GB" dirty="0"/>
              <a:t>Second, it reduces the time complexity of the number of assignments of</a:t>
            </a:r>
          </a:p>
          <a:p>
            <a:r>
              <a:rPr lang="en-GB" dirty="0"/>
              <a:t>records to 0 if we do not need to have the records ordered in contiguous array</a:t>
            </a:r>
          </a:p>
          <a:p>
            <a:r>
              <a:rPr lang="en-GB" dirty="0"/>
              <a:t>slots and to Θ (n) if we do.</a:t>
            </a:r>
          </a:p>
        </p:txBody>
      </p:sp>
      <p:sp>
        <p:nvSpPr>
          <p:cNvPr id="4" name="Slide Number Placeholder 3"/>
          <p:cNvSpPr>
            <a:spLocks noGrp="1"/>
          </p:cNvSpPr>
          <p:nvPr>
            <p:ph type="sldNum" sz="quarter" idx="5"/>
          </p:nvPr>
        </p:nvSpPr>
        <p:spPr/>
        <p:txBody>
          <a:bodyPr/>
          <a:lstStyle/>
          <a:p>
            <a:fld id="{DDC85C52-56C4-DD41-93F2-BD9870801D79}" type="slidenum">
              <a:rPr lang="en-US" smtClean="0"/>
              <a:t>23</a:t>
            </a:fld>
            <a:endParaRPr lang="en-US"/>
          </a:p>
        </p:txBody>
      </p:sp>
    </p:spTree>
    <p:extLst>
      <p:ext uri="{BB962C8B-B14F-4D97-AF65-F5344CB8AC3E}">
        <p14:creationId xmlns:p14="http://schemas.microsoft.com/office/powerpoint/2010/main" val="554984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dirty="0"/>
          </a:p>
        </p:txBody>
      </p:sp>
      <p:sp>
        <p:nvSpPr>
          <p:cNvPr id="4" name="Slide Number Placeholder 3"/>
          <p:cNvSpPr>
            <a:spLocks noGrp="1"/>
          </p:cNvSpPr>
          <p:nvPr>
            <p:ph type="sldNum" sz="quarter" idx="5"/>
          </p:nvPr>
        </p:nvSpPr>
        <p:spPr/>
        <p:txBody>
          <a:bodyPr/>
          <a:lstStyle/>
          <a:p>
            <a:fld id="{DDC85C52-56C4-DD41-93F2-BD9870801D79}" type="slidenum">
              <a:rPr lang="en-US" smtClean="0"/>
              <a:t>43</a:t>
            </a:fld>
            <a:endParaRPr lang="en-US"/>
          </a:p>
        </p:txBody>
      </p:sp>
    </p:spTree>
    <p:extLst>
      <p:ext uri="{BB962C8B-B14F-4D97-AF65-F5344CB8AC3E}">
        <p14:creationId xmlns:p14="http://schemas.microsoft.com/office/powerpoint/2010/main" val="3872524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516624"/>
            <a:ext cx="7315200" cy="2595025"/>
          </a:xfrm>
        </p:spPr>
        <p:txBody>
          <a:bodyPr>
            <a:normAutofit/>
          </a:bodyPr>
          <a:lstStyle>
            <a:lvl1pPr>
              <a:defRPr sz="4800"/>
            </a:lvl1pPr>
          </a:lstStyle>
          <a:p>
            <a:r>
              <a:rPr lang="en-US"/>
              <a:t>Click to edit Master title style</a:t>
            </a:r>
          </a:p>
        </p:txBody>
      </p:sp>
      <p:sp>
        <p:nvSpPr>
          <p:cNvPr id="3" name="Subtitle 2"/>
          <p:cNvSpPr>
            <a:spLocks noGrp="1"/>
          </p:cNvSpPr>
          <p:nvPr>
            <p:ph type="subTitle" idx="1"/>
          </p:nvPr>
        </p:nvSpPr>
        <p:spPr>
          <a:xfrm>
            <a:off x="914400" y="5166530"/>
            <a:ext cx="7315200" cy="1144632"/>
          </a:xfrm>
        </p:spPr>
        <p:txBody>
          <a:bodyPr>
            <a:normAutofit/>
          </a:bodyPr>
          <a:lstStyle>
            <a:lvl1pPr marL="0" indent="0" algn="l">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7DC575B0-36C0-D640-9404-05612A9E32ED}" type="datetime1">
              <a:rPr lang="en-US" smtClean="0"/>
              <a:t>8/31/2023</a:t>
            </a:fld>
            <a:endParaRPr lang="en-US"/>
          </a:p>
        </p:txBody>
      </p:sp>
      <p:sp>
        <p:nvSpPr>
          <p:cNvPr id="8" name="Slide Number Placeholder 7"/>
          <p:cNvSpPr>
            <a:spLocks noGrp="1"/>
          </p:cNvSpPr>
          <p:nvPr>
            <p:ph type="sldNum" sz="quarter" idx="11"/>
          </p:nvPr>
        </p:nvSpPr>
        <p:spPr/>
        <p:txBody>
          <a:bodyPr/>
          <a:lstStyle/>
          <a:p>
            <a:fld id="{CE8079A4-7AA8-4A4F-87E2-7781EC5097DD}" type="slidenum">
              <a:rPr lang="en-US" smtClean="0"/>
              <a:pPr/>
              <a:t>‹#›</a:t>
            </a:fld>
            <a:endParaRPr lang="en-US"/>
          </a:p>
        </p:txBody>
      </p:sp>
      <p:sp>
        <p:nvSpPr>
          <p:cNvPr id="9" name="Footer Placeholder 8"/>
          <p:cNvSpPr>
            <a:spLocks noGrp="1"/>
          </p:cNvSpPr>
          <p:nvPr>
            <p:ph type="ftr" sz="quarter" idx="12"/>
          </p:nvPr>
        </p:nvSpPr>
        <p:spPr/>
        <p:txBody>
          <a:bodyPr/>
          <a:lstStyle/>
          <a:p>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E5D1ED-6CAA-CD4B-A1EB-A17454F59DDB}" type="datetime1">
              <a:rPr lang="en-US" smtClean="0"/>
              <a:t>8/31/2023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97606D-E5C4-4C2F-8241-EC2663EF1CD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48400" y="1826709"/>
            <a:ext cx="1492499" cy="448445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4524" y="1826709"/>
            <a:ext cx="5241476" cy="448445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C767BC-3B84-5D4E-97C8-5B121490F2A0}" type="datetime1">
              <a:rPr lang="en-US" smtClean="0"/>
              <a:t>8/31/2023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8079A4-7AA8-4A4F-87E2-7781EC5097DD}"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19323-D0E8-0FAE-CE79-5CA9B17C9899}"/>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150"/>
          </a:p>
        </p:txBody>
      </p:sp>
      <p:sp>
        <p:nvSpPr>
          <p:cNvPr id="3" name="Subtitle 2">
            <a:extLst>
              <a:ext uri="{FF2B5EF4-FFF2-40B4-BE49-F238E27FC236}">
                <a16:creationId xmlns:a16="http://schemas.microsoft.com/office/drawing/2014/main" id="{0EB4BDDA-2D6E-6A7C-EF75-235332AB287A}"/>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150"/>
          </a:p>
        </p:txBody>
      </p:sp>
      <p:sp>
        <p:nvSpPr>
          <p:cNvPr id="4" name="Date Placeholder 3">
            <a:extLst>
              <a:ext uri="{FF2B5EF4-FFF2-40B4-BE49-F238E27FC236}">
                <a16:creationId xmlns:a16="http://schemas.microsoft.com/office/drawing/2014/main" id="{4FB98445-E804-2AC7-B82C-45F16A5CE740}"/>
              </a:ext>
            </a:extLst>
          </p:cNvPr>
          <p:cNvSpPr>
            <a:spLocks noGrp="1"/>
          </p:cNvSpPr>
          <p:nvPr>
            <p:ph type="dt" sz="half" idx="10"/>
          </p:nvPr>
        </p:nvSpPr>
        <p:spPr/>
        <p:txBody>
          <a:bodyPr/>
          <a:lstStyle/>
          <a:p>
            <a:fld id="{52C317C4-16B9-42A2-ACD1-2A9B4F4332E7}" type="datetimeFigureOut">
              <a:rPr lang="en-150" smtClean="0"/>
              <a:t>31/08/2023</a:t>
            </a:fld>
            <a:endParaRPr lang="en-150"/>
          </a:p>
        </p:txBody>
      </p:sp>
      <p:sp>
        <p:nvSpPr>
          <p:cNvPr id="5" name="Footer Placeholder 4">
            <a:extLst>
              <a:ext uri="{FF2B5EF4-FFF2-40B4-BE49-F238E27FC236}">
                <a16:creationId xmlns:a16="http://schemas.microsoft.com/office/drawing/2014/main" id="{97B40E27-AD70-EA99-B2AB-910E5212F97C}"/>
              </a:ext>
            </a:extLst>
          </p:cNvPr>
          <p:cNvSpPr>
            <a:spLocks noGrp="1"/>
          </p:cNvSpPr>
          <p:nvPr>
            <p:ph type="ftr" sz="quarter" idx="11"/>
          </p:nvPr>
        </p:nvSpPr>
        <p:spPr/>
        <p:txBody>
          <a:bodyPr/>
          <a:lstStyle/>
          <a:p>
            <a:endParaRPr lang="en-150"/>
          </a:p>
        </p:txBody>
      </p:sp>
      <p:sp>
        <p:nvSpPr>
          <p:cNvPr id="6" name="Slide Number Placeholder 5">
            <a:extLst>
              <a:ext uri="{FF2B5EF4-FFF2-40B4-BE49-F238E27FC236}">
                <a16:creationId xmlns:a16="http://schemas.microsoft.com/office/drawing/2014/main" id="{A2F82B8C-B2E2-3489-8A54-9F71D3CBC385}"/>
              </a:ext>
            </a:extLst>
          </p:cNvPr>
          <p:cNvSpPr>
            <a:spLocks noGrp="1"/>
          </p:cNvSpPr>
          <p:nvPr>
            <p:ph type="sldNum" sz="quarter" idx="12"/>
          </p:nvPr>
        </p:nvSpPr>
        <p:spPr/>
        <p:txBody>
          <a:bodyPr/>
          <a:lstStyle/>
          <a:p>
            <a:fld id="{BFBA845A-4486-4DC4-B49B-4EFDE408F34D}" type="slidenum">
              <a:rPr lang="en-150" smtClean="0"/>
              <a:t>‹#›</a:t>
            </a:fld>
            <a:endParaRPr lang="en-150"/>
          </a:p>
        </p:txBody>
      </p:sp>
    </p:spTree>
    <p:extLst>
      <p:ext uri="{BB962C8B-B14F-4D97-AF65-F5344CB8AC3E}">
        <p14:creationId xmlns:p14="http://schemas.microsoft.com/office/powerpoint/2010/main" val="8728073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8DFC5-49D1-9B01-04E0-15FBE9A53D98}"/>
              </a:ext>
            </a:extLst>
          </p:cNvPr>
          <p:cNvSpPr>
            <a:spLocks noGrp="1"/>
          </p:cNvSpPr>
          <p:nvPr>
            <p:ph type="title"/>
          </p:nvPr>
        </p:nvSpPr>
        <p:spPr/>
        <p:txBody>
          <a:bodyPr/>
          <a:lstStyle/>
          <a:p>
            <a:r>
              <a:rPr lang="en-US"/>
              <a:t>Click to edit Master title style</a:t>
            </a:r>
            <a:endParaRPr lang="en-150"/>
          </a:p>
        </p:txBody>
      </p:sp>
      <p:sp>
        <p:nvSpPr>
          <p:cNvPr id="3" name="Content Placeholder 2">
            <a:extLst>
              <a:ext uri="{FF2B5EF4-FFF2-40B4-BE49-F238E27FC236}">
                <a16:creationId xmlns:a16="http://schemas.microsoft.com/office/drawing/2014/main" id="{3CD31A55-CB9A-568D-8AC2-855AB7C3D5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4" name="Date Placeholder 3">
            <a:extLst>
              <a:ext uri="{FF2B5EF4-FFF2-40B4-BE49-F238E27FC236}">
                <a16:creationId xmlns:a16="http://schemas.microsoft.com/office/drawing/2014/main" id="{2B70DF7E-5DDC-B75F-5097-65FE1D975B7C}"/>
              </a:ext>
            </a:extLst>
          </p:cNvPr>
          <p:cNvSpPr>
            <a:spLocks noGrp="1"/>
          </p:cNvSpPr>
          <p:nvPr>
            <p:ph type="dt" sz="half" idx="10"/>
          </p:nvPr>
        </p:nvSpPr>
        <p:spPr/>
        <p:txBody>
          <a:bodyPr/>
          <a:lstStyle/>
          <a:p>
            <a:fld id="{52C317C4-16B9-42A2-ACD1-2A9B4F4332E7}" type="datetimeFigureOut">
              <a:rPr lang="en-150" smtClean="0"/>
              <a:t>31/08/2023</a:t>
            </a:fld>
            <a:endParaRPr lang="en-150"/>
          </a:p>
        </p:txBody>
      </p:sp>
      <p:sp>
        <p:nvSpPr>
          <p:cNvPr id="5" name="Footer Placeholder 4">
            <a:extLst>
              <a:ext uri="{FF2B5EF4-FFF2-40B4-BE49-F238E27FC236}">
                <a16:creationId xmlns:a16="http://schemas.microsoft.com/office/drawing/2014/main" id="{0315FB40-7CFA-A722-B5D4-CF4EAB67344E}"/>
              </a:ext>
            </a:extLst>
          </p:cNvPr>
          <p:cNvSpPr>
            <a:spLocks noGrp="1"/>
          </p:cNvSpPr>
          <p:nvPr>
            <p:ph type="ftr" sz="quarter" idx="11"/>
          </p:nvPr>
        </p:nvSpPr>
        <p:spPr/>
        <p:txBody>
          <a:bodyPr/>
          <a:lstStyle/>
          <a:p>
            <a:endParaRPr lang="en-150"/>
          </a:p>
        </p:txBody>
      </p:sp>
      <p:sp>
        <p:nvSpPr>
          <p:cNvPr id="6" name="Slide Number Placeholder 5">
            <a:extLst>
              <a:ext uri="{FF2B5EF4-FFF2-40B4-BE49-F238E27FC236}">
                <a16:creationId xmlns:a16="http://schemas.microsoft.com/office/drawing/2014/main" id="{F721D5FD-E2BE-D9C1-6F49-B7CE4CD0C0FE}"/>
              </a:ext>
            </a:extLst>
          </p:cNvPr>
          <p:cNvSpPr>
            <a:spLocks noGrp="1"/>
          </p:cNvSpPr>
          <p:nvPr>
            <p:ph type="sldNum" sz="quarter" idx="12"/>
          </p:nvPr>
        </p:nvSpPr>
        <p:spPr/>
        <p:txBody>
          <a:bodyPr/>
          <a:lstStyle/>
          <a:p>
            <a:fld id="{BFBA845A-4486-4DC4-B49B-4EFDE408F34D}" type="slidenum">
              <a:rPr lang="en-150" smtClean="0"/>
              <a:t>‹#›</a:t>
            </a:fld>
            <a:endParaRPr lang="en-150"/>
          </a:p>
        </p:txBody>
      </p:sp>
    </p:spTree>
    <p:extLst>
      <p:ext uri="{BB962C8B-B14F-4D97-AF65-F5344CB8AC3E}">
        <p14:creationId xmlns:p14="http://schemas.microsoft.com/office/powerpoint/2010/main" val="23099927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07D55-EFC7-2BCD-E42F-C218E01F73B8}"/>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150"/>
          </a:p>
        </p:txBody>
      </p:sp>
      <p:sp>
        <p:nvSpPr>
          <p:cNvPr id="3" name="Text Placeholder 2">
            <a:extLst>
              <a:ext uri="{FF2B5EF4-FFF2-40B4-BE49-F238E27FC236}">
                <a16:creationId xmlns:a16="http://schemas.microsoft.com/office/drawing/2014/main" id="{C5956AA8-8FCF-E07C-0262-DC3EFC23370E}"/>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C6172B-B190-6D65-C343-DDE4028F3B6F}"/>
              </a:ext>
            </a:extLst>
          </p:cNvPr>
          <p:cNvSpPr>
            <a:spLocks noGrp="1"/>
          </p:cNvSpPr>
          <p:nvPr>
            <p:ph type="dt" sz="half" idx="10"/>
          </p:nvPr>
        </p:nvSpPr>
        <p:spPr/>
        <p:txBody>
          <a:bodyPr/>
          <a:lstStyle/>
          <a:p>
            <a:fld id="{52C317C4-16B9-42A2-ACD1-2A9B4F4332E7}" type="datetimeFigureOut">
              <a:rPr lang="en-150" smtClean="0"/>
              <a:t>31/08/2023</a:t>
            </a:fld>
            <a:endParaRPr lang="en-150"/>
          </a:p>
        </p:txBody>
      </p:sp>
      <p:sp>
        <p:nvSpPr>
          <p:cNvPr id="5" name="Footer Placeholder 4">
            <a:extLst>
              <a:ext uri="{FF2B5EF4-FFF2-40B4-BE49-F238E27FC236}">
                <a16:creationId xmlns:a16="http://schemas.microsoft.com/office/drawing/2014/main" id="{8A046B17-6C1E-5DA7-EACA-6F26F5A78932}"/>
              </a:ext>
            </a:extLst>
          </p:cNvPr>
          <p:cNvSpPr>
            <a:spLocks noGrp="1"/>
          </p:cNvSpPr>
          <p:nvPr>
            <p:ph type="ftr" sz="quarter" idx="11"/>
          </p:nvPr>
        </p:nvSpPr>
        <p:spPr/>
        <p:txBody>
          <a:bodyPr/>
          <a:lstStyle/>
          <a:p>
            <a:endParaRPr lang="en-150"/>
          </a:p>
        </p:txBody>
      </p:sp>
      <p:sp>
        <p:nvSpPr>
          <p:cNvPr id="6" name="Slide Number Placeholder 5">
            <a:extLst>
              <a:ext uri="{FF2B5EF4-FFF2-40B4-BE49-F238E27FC236}">
                <a16:creationId xmlns:a16="http://schemas.microsoft.com/office/drawing/2014/main" id="{DE4CA408-95D0-AD27-098C-732817F8E854}"/>
              </a:ext>
            </a:extLst>
          </p:cNvPr>
          <p:cNvSpPr>
            <a:spLocks noGrp="1"/>
          </p:cNvSpPr>
          <p:nvPr>
            <p:ph type="sldNum" sz="quarter" idx="12"/>
          </p:nvPr>
        </p:nvSpPr>
        <p:spPr/>
        <p:txBody>
          <a:bodyPr/>
          <a:lstStyle/>
          <a:p>
            <a:fld id="{BFBA845A-4486-4DC4-B49B-4EFDE408F34D}" type="slidenum">
              <a:rPr lang="en-150" smtClean="0"/>
              <a:t>‹#›</a:t>
            </a:fld>
            <a:endParaRPr lang="en-150"/>
          </a:p>
        </p:txBody>
      </p:sp>
    </p:spTree>
    <p:extLst>
      <p:ext uri="{BB962C8B-B14F-4D97-AF65-F5344CB8AC3E}">
        <p14:creationId xmlns:p14="http://schemas.microsoft.com/office/powerpoint/2010/main" val="6925951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8A112-EA76-0365-DC18-3E1F210E01A0}"/>
              </a:ext>
            </a:extLst>
          </p:cNvPr>
          <p:cNvSpPr>
            <a:spLocks noGrp="1"/>
          </p:cNvSpPr>
          <p:nvPr>
            <p:ph type="title"/>
          </p:nvPr>
        </p:nvSpPr>
        <p:spPr/>
        <p:txBody>
          <a:bodyPr/>
          <a:lstStyle/>
          <a:p>
            <a:r>
              <a:rPr lang="en-US"/>
              <a:t>Click to edit Master title style</a:t>
            </a:r>
            <a:endParaRPr lang="en-150"/>
          </a:p>
        </p:txBody>
      </p:sp>
      <p:sp>
        <p:nvSpPr>
          <p:cNvPr id="3" name="Content Placeholder 2">
            <a:extLst>
              <a:ext uri="{FF2B5EF4-FFF2-40B4-BE49-F238E27FC236}">
                <a16:creationId xmlns:a16="http://schemas.microsoft.com/office/drawing/2014/main" id="{C026894F-0EEB-FE9C-80B9-A597D55F930F}"/>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4" name="Content Placeholder 3">
            <a:extLst>
              <a:ext uri="{FF2B5EF4-FFF2-40B4-BE49-F238E27FC236}">
                <a16:creationId xmlns:a16="http://schemas.microsoft.com/office/drawing/2014/main" id="{4F394011-1681-23F4-EEBA-F695FD6917AA}"/>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5" name="Date Placeholder 4">
            <a:extLst>
              <a:ext uri="{FF2B5EF4-FFF2-40B4-BE49-F238E27FC236}">
                <a16:creationId xmlns:a16="http://schemas.microsoft.com/office/drawing/2014/main" id="{0BACE822-3B81-301A-3E8E-464DC5421067}"/>
              </a:ext>
            </a:extLst>
          </p:cNvPr>
          <p:cNvSpPr>
            <a:spLocks noGrp="1"/>
          </p:cNvSpPr>
          <p:nvPr>
            <p:ph type="dt" sz="half" idx="10"/>
          </p:nvPr>
        </p:nvSpPr>
        <p:spPr/>
        <p:txBody>
          <a:bodyPr/>
          <a:lstStyle/>
          <a:p>
            <a:fld id="{52C317C4-16B9-42A2-ACD1-2A9B4F4332E7}" type="datetimeFigureOut">
              <a:rPr lang="en-150" smtClean="0"/>
              <a:t>31/08/2023</a:t>
            </a:fld>
            <a:endParaRPr lang="en-150"/>
          </a:p>
        </p:txBody>
      </p:sp>
      <p:sp>
        <p:nvSpPr>
          <p:cNvPr id="6" name="Footer Placeholder 5">
            <a:extLst>
              <a:ext uri="{FF2B5EF4-FFF2-40B4-BE49-F238E27FC236}">
                <a16:creationId xmlns:a16="http://schemas.microsoft.com/office/drawing/2014/main" id="{1CFC37B6-AFD7-29B6-3CD2-CFBBD431AE25}"/>
              </a:ext>
            </a:extLst>
          </p:cNvPr>
          <p:cNvSpPr>
            <a:spLocks noGrp="1"/>
          </p:cNvSpPr>
          <p:nvPr>
            <p:ph type="ftr" sz="quarter" idx="11"/>
          </p:nvPr>
        </p:nvSpPr>
        <p:spPr/>
        <p:txBody>
          <a:bodyPr/>
          <a:lstStyle/>
          <a:p>
            <a:endParaRPr lang="en-150"/>
          </a:p>
        </p:txBody>
      </p:sp>
      <p:sp>
        <p:nvSpPr>
          <p:cNvPr id="7" name="Slide Number Placeholder 6">
            <a:extLst>
              <a:ext uri="{FF2B5EF4-FFF2-40B4-BE49-F238E27FC236}">
                <a16:creationId xmlns:a16="http://schemas.microsoft.com/office/drawing/2014/main" id="{76DB675A-1EF3-332E-3895-008D48CAD579}"/>
              </a:ext>
            </a:extLst>
          </p:cNvPr>
          <p:cNvSpPr>
            <a:spLocks noGrp="1"/>
          </p:cNvSpPr>
          <p:nvPr>
            <p:ph type="sldNum" sz="quarter" idx="12"/>
          </p:nvPr>
        </p:nvSpPr>
        <p:spPr/>
        <p:txBody>
          <a:bodyPr/>
          <a:lstStyle/>
          <a:p>
            <a:fld id="{BFBA845A-4486-4DC4-B49B-4EFDE408F34D}" type="slidenum">
              <a:rPr lang="en-150" smtClean="0"/>
              <a:t>‹#›</a:t>
            </a:fld>
            <a:endParaRPr lang="en-150"/>
          </a:p>
        </p:txBody>
      </p:sp>
    </p:spTree>
    <p:extLst>
      <p:ext uri="{BB962C8B-B14F-4D97-AF65-F5344CB8AC3E}">
        <p14:creationId xmlns:p14="http://schemas.microsoft.com/office/powerpoint/2010/main" val="16245784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47A4D-2CBC-8AFC-A19A-46295D35F855}"/>
              </a:ext>
            </a:extLst>
          </p:cNvPr>
          <p:cNvSpPr>
            <a:spLocks noGrp="1"/>
          </p:cNvSpPr>
          <p:nvPr>
            <p:ph type="title"/>
          </p:nvPr>
        </p:nvSpPr>
        <p:spPr>
          <a:xfrm>
            <a:off x="629841" y="365126"/>
            <a:ext cx="7886700" cy="1325563"/>
          </a:xfrm>
        </p:spPr>
        <p:txBody>
          <a:bodyPr/>
          <a:lstStyle/>
          <a:p>
            <a:r>
              <a:rPr lang="en-US"/>
              <a:t>Click to edit Master title style</a:t>
            </a:r>
            <a:endParaRPr lang="en-150"/>
          </a:p>
        </p:txBody>
      </p:sp>
      <p:sp>
        <p:nvSpPr>
          <p:cNvPr id="3" name="Text Placeholder 2">
            <a:extLst>
              <a:ext uri="{FF2B5EF4-FFF2-40B4-BE49-F238E27FC236}">
                <a16:creationId xmlns:a16="http://schemas.microsoft.com/office/drawing/2014/main" id="{B0BB7637-A7AC-140D-968D-4B64A90E945C}"/>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B4929ABD-3CD4-D142-9D2D-4A52CA5D562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5" name="Text Placeholder 4">
            <a:extLst>
              <a:ext uri="{FF2B5EF4-FFF2-40B4-BE49-F238E27FC236}">
                <a16:creationId xmlns:a16="http://schemas.microsoft.com/office/drawing/2014/main" id="{771A0260-94B5-6642-934B-F3A919F952FB}"/>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D940907B-540C-46C8-9989-6C56B8393575}"/>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7" name="Date Placeholder 6">
            <a:extLst>
              <a:ext uri="{FF2B5EF4-FFF2-40B4-BE49-F238E27FC236}">
                <a16:creationId xmlns:a16="http://schemas.microsoft.com/office/drawing/2014/main" id="{0B6E7828-4AF2-130C-4418-B8939C31E1F2}"/>
              </a:ext>
            </a:extLst>
          </p:cNvPr>
          <p:cNvSpPr>
            <a:spLocks noGrp="1"/>
          </p:cNvSpPr>
          <p:nvPr>
            <p:ph type="dt" sz="half" idx="10"/>
          </p:nvPr>
        </p:nvSpPr>
        <p:spPr/>
        <p:txBody>
          <a:bodyPr/>
          <a:lstStyle/>
          <a:p>
            <a:fld id="{52C317C4-16B9-42A2-ACD1-2A9B4F4332E7}" type="datetimeFigureOut">
              <a:rPr lang="en-150" smtClean="0"/>
              <a:t>31/08/2023</a:t>
            </a:fld>
            <a:endParaRPr lang="en-150"/>
          </a:p>
        </p:txBody>
      </p:sp>
      <p:sp>
        <p:nvSpPr>
          <p:cNvPr id="8" name="Footer Placeholder 7">
            <a:extLst>
              <a:ext uri="{FF2B5EF4-FFF2-40B4-BE49-F238E27FC236}">
                <a16:creationId xmlns:a16="http://schemas.microsoft.com/office/drawing/2014/main" id="{99EAAD25-8902-B03A-E064-44F036BFAB2B}"/>
              </a:ext>
            </a:extLst>
          </p:cNvPr>
          <p:cNvSpPr>
            <a:spLocks noGrp="1"/>
          </p:cNvSpPr>
          <p:nvPr>
            <p:ph type="ftr" sz="quarter" idx="11"/>
          </p:nvPr>
        </p:nvSpPr>
        <p:spPr/>
        <p:txBody>
          <a:bodyPr/>
          <a:lstStyle/>
          <a:p>
            <a:endParaRPr lang="en-150"/>
          </a:p>
        </p:txBody>
      </p:sp>
      <p:sp>
        <p:nvSpPr>
          <p:cNvPr id="9" name="Slide Number Placeholder 8">
            <a:extLst>
              <a:ext uri="{FF2B5EF4-FFF2-40B4-BE49-F238E27FC236}">
                <a16:creationId xmlns:a16="http://schemas.microsoft.com/office/drawing/2014/main" id="{C0684DBF-F998-405F-715B-061F87C7BFC4}"/>
              </a:ext>
            </a:extLst>
          </p:cNvPr>
          <p:cNvSpPr>
            <a:spLocks noGrp="1"/>
          </p:cNvSpPr>
          <p:nvPr>
            <p:ph type="sldNum" sz="quarter" idx="12"/>
          </p:nvPr>
        </p:nvSpPr>
        <p:spPr/>
        <p:txBody>
          <a:bodyPr/>
          <a:lstStyle/>
          <a:p>
            <a:fld id="{BFBA845A-4486-4DC4-B49B-4EFDE408F34D}" type="slidenum">
              <a:rPr lang="en-150" smtClean="0"/>
              <a:t>‹#›</a:t>
            </a:fld>
            <a:endParaRPr lang="en-150"/>
          </a:p>
        </p:txBody>
      </p:sp>
    </p:spTree>
    <p:extLst>
      <p:ext uri="{BB962C8B-B14F-4D97-AF65-F5344CB8AC3E}">
        <p14:creationId xmlns:p14="http://schemas.microsoft.com/office/powerpoint/2010/main" val="40935390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12295-5630-3B0B-AEEA-7EF3171AEF7C}"/>
              </a:ext>
            </a:extLst>
          </p:cNvPr>
          <p:cNvSpPr>
            <a:spLocks noGrp="1"/>
          </p:cNvSpPr>
          <p:nvPr>
            <p:ph type="title"/>
          </p:nvPr>
        </p:nvSpPr>
        <p:spPr/>
        <p:txBody>
          <a:bodyPr/>
          <a:lstStyle/>
          <a:p>
            <a:r>
              <a:rPr lang="en-US"/>
              <a:t>Click to edit Master title style</a:t>
            </a:r>
            <a:endParaRPr lang="en-150"/>
          </a:p>
        </p:txBody>
      </p:sp>
      <p:sp>
        <p:nvSpPr>
          <p:cNvPr id="3" name="Date Placeholder 2">
            <a:extLst>
              <a:ext uri="{FF2B5EF4-FFF2-40B4-BE49-F238E27FC236}">
                <a16:creationId xmlns:a16="http://schemas.microsoft.com/office/drawing/2014/main" id="{A8AE380A-19B9-5BD9-BE85-F1E73A14E4F7}"/>
              </a:ext>
            </a:extLst>
          </p:cNvPr>
          <p:cNvSpPr>
            <a:spLocks noGrp="1"/>
          </p:cNvSpPr>
          <p:nvPr>
            <p:ph type="dt" sz="half" idx="10"/>
          </p:nvPr>
        </p:nvSpPr>
        <p:spPr/>
        <p:txBody>
          <a:bodyPr/>
          <a:lstStyle/>
          <a:p>
            <a:fld id="{52C317C4-16B9-42A2-ACD1-2A9B4F4332E7}" type="datetimeFigureOut">
              <a:rPr lang="en-150" smtClean="0"/>
              <a:t>31/08/2023</a:t>
            </a:fld>
            <a:endParaRPr lang="en-150"/>
          </a:p>
        </p:txBody>
      </p:sp>
      <p:sp>
        <p:nvSpPr>
          <p:cNvPr id="4" name="Footer Placeholder 3">
            <a:extLst>
              <a:ext uri="{FF2B5EF4-FFF2-40B4-BE49-F238E27FC236}">
                <a16:creationId xmlns:a16="http://schemas.microsoft.com/office/drawing/2014/main" id="{3734222B-5B50-00F8-AB1E-B3EBE3727606}"/>
              </a:ext>
            </a:extLst>
          </p:cNvPr>
          <p:cNvSpPr>
            <a:spLocks noGrp="1"/>
          </p:cNvSpPr>
          <p:nvPr>
            <p:ph type="ftr" sz="quarter" idx="11"/>
          </p:nvPr>
        </p:nvSpPr>
        <p:spPr/>
        <p:txBody>
          <a:bodyPr/>
          <a:lstStyle/>
          <a:p>
            <a:endParaRPr lang="en-150"/>
          </a:p>
        </p:txBody>
      </p:sp>
      <p:sp>
        <p:nvSpPr>
          <p:cNvPr id="5" name="Slide Number Placeholder 4">
            <a:extLst>
              <a:ext uri="{FF2B5EF4-FFF2-40B4-BE49-F238E27FC236}">
                <a16:creationId xmlns:a16="http://schemas.microsoft.com/office/drawing/2014/main" id="{2483C4AF-BB6E-9CA2-0C4C-00310D0755A1}"/>
              </a:ext>
            </a:extLst>
          </p:cNvPr>
          <p:cNvSpPr>
            <a:spLocks noGrp="1"/>
          </p:cNvSpPr>
          <p:nvPr>
            <p:ph type="sldNum" sz="quarter" idx="12"/>
          </p:nvPr>
        </p:nvSpPr>
        <p:spPr/>
        <p:txBody>
          <a:bodyPr/>
          <a:lstStyle/>
          <a:p>
            <a:fld id="{BFBA845A-4486-4DC4-B49B-4EFDE408F34D}" type="slidenum">
              <a:rPr lang="en-150" smtClean="0"/>
              <a:t>‹#›</a:t>
            </a:fld>
            <a:endParaRPr lang="en-150"/>
          </a:p>
        </p:txBody>
      </p:sp>
    </p:spTree>
    <p:extLst>
      <p:ext uri="{BB962C8B-B14F-4D97-AF65-F5344CB8AC3E}">
        <p14:creationId xmlns:p14="http://schemas.microsoft.com/office/powerpoint/2010/main" val="19735125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F33ED0-2D3D-4E55-E003-B1749C689443}"/>
              </a:ext>
            </a:extLst>
          </p:cNvPr>
          <p:cNvSpPr>
            <a:spLocks noGrp="1"/>
          </p:cNvSpPr>
          <p:nvPr>
            <p:ph type="dt" sz="half" idx="10"/>
          </p:nvPr>
        </p:nvSpPr>
        <p:spPr/>
        <p:txBody>
          <a:bodyPr/>
          <a:lstStyle/>
          <a:p>
            <a:fld id="{52C317C4-16B9-42A2-ACD1-2A9B4F4332E7}" type="datetimeFigureOut">
              <a:rPr lang="en-150" smtClean="0"/>
              <a:t>31/08/2023</a:t>
            </a:fld>
            <a:endParaRPr lang="en-150"/>
          </a:p>
        </p:txBody>
      </p:sp>
      <p:sp>
        <p:nvSpPr>
          <p:cNvPr id="3" name="Footer Placeholder 2">
            <a:extLst>
              <a:ext uri="{FF2B5EF4-FFF2-40B4-BE49-F238E27FC236}">
                <a16:creationId xmlns:a16="http://schemas.microsoft.com/office/drawing/2014/main" id="{3D2BC3EC-578D-2BB7-C9D1-4863EB3C5C5D}"/>
              </a:ext>
            </a:extLst>
          </p:cNvPr>
          <p:cNvSpPr>
            <a:spLocks noGrp="1"/>
          </p:cNvSpPr>
          <p:nvPr>
            <p:ph type="ftr" sz="quarter" idx="11"/>
          </p:nvPr>
        </p:nvSpPr>
        <p:spPr/>
        <p:txBody>
          <a:bodyPr/>
          <a:lstStyle/>
          <a:p>
            <a:endParaRPr lang="en-150"/>
          </a:p>
        </p:txBody>
      </p:sp>
      <p:sp>
        <p:nvSpPr>
          <p:cNvPr id="4" name="Slide Number Placeholder 3">
            <a:extLst>
              <a:ext uri="{FF2B5EF4-FFF2-40B4-BE49-F238E27FC236}">
                <a16:creationId xmlns:a16="http://schemas.microsoft.com/office/drawing/2014/main" id="{AFE5C72F-DCBC-1735-AF08-DEADEC338930}"/>
              </a:ext>
            </a:extLst>
          </p:cNvPr>
          <p:cNvSpPr>
            <a:spLocks noGrp="1"/>
          </p:cNvSpPr>
          <p:nvPr>
            <p:ph type="sldNum" sz="quarter" idx="12"/>
          </p:nvPr>
        </p:nvSpPr>
        <p:spPr/>
        <p:txBody>
          <a:bodyPr/>
          <a:lstStyle/>
          <a:p>
            <a:fld id="{BFBA845A-4486-4DC4-B49B-4EFDE408F34D}" type="slidenum">
              <a:rPr lang="en-150" smtClean="0"/>
              <a:t>‹#›</a:t>
            </a:fld>
            <a:endParaRPr lang="en-150"/>
          </a:p>
        </p:txBody>
      </p:sp>
    </p:spTree>
    <p:extLst>
      <p:ext uri="{BB962C8B-B14F-4D97-AF65-F5344CB8AC3E}">
        <p14:creationId xmlns:p14="http://schemas.microsoft.com/office/powerpoint/2010/main" val="31170596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4BFD0-EF44-3A58-F6CC-E8479E08DC5A}"/>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150"/>
          </a:p>
        </p:txBody>
      </p:sp>
      <p:sp>
        <p:nvSpPr>
          <p:cNvPr id="3" name="Content Placeholder 2">
            <a:extLst>
              <a:ext uri="{FF2B5EF4-FFF2-40B4-BE49-F238E27FC236}">
                <a16:creationId xmlns:a16="http://schemas.microsoft.com/office/drawing/2014/main" id="{9A929DCF-6BAD-8934-5D04-DCB785E76D10}"/>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4" name="Text Placeholder 3">
            <a:extLst>
              <a:ext uri="{FF2B5EF4-FFF2-40B4-BE49-F238E27FC236}">
                <a16:creationId xmlns:a16="http://schemas.microsoft.com/office/drawing/2014/main" id="{C1364A92-46FA-0F0B-6EBB-30A14D3C369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E1975C5-1C68-A3B6-0E19-7E2A03167A4E}"/>
              </a:ext>
            </a:extLst>
          </p:cNvPr>
          <p:cNvSpPr>
            <a:spLocks noGrp="1"/>
          </p:cNvSpPr>
          <p:nvPr>
            <p:ph type="dt" sz="half" idx="10"/>
          </p:nvPr>
        </p:nvSpPr>
        <p:spPr/>
        <p:txBody>
          <a:bodyPr/>
          <a:lstStyle/>
          <a:p>
            <a:fld id="{52C317C4-16B9-42A2-ACD1-2A9B4F4332E7}" type="datetimeFigureOut">
              <a:rPr lang="en-150" smtClean="0"/>
              <a:t>31/08/2023</a:t>
            </a:fld>
            <a:endParaRPr lang="en-150"/>
          </a:p>
        </p:txBody>
      </p:sp>
      <p:sp>
        <p:nvSpPr>
          <p:cNvPr id="6" name="Footer Placeholder 5">
            <a:extLst>
              <a:ext uri="{FF2B5EF4-FFF2-40B4-BE49-F238E27FC236}">
                <a16:creationId xmlns:a16="http://schemas.microsoft.com/office/drawing/2014/main" id="{8B5AE750-573A-2522-4C89-7B0A4F4C3D36}"/>
              </a:ext>
            </a:extLst>
          </p:cNvPr>
          <p:cNvSpPr>
            <a:spLocks noGrp="1"/>
          </p:cNvSpPr>
          <p:nvPr>
            <p:ph type="ftr" sz="quarter" idx="11"/>
          </p:nvPr>
        </p:nvSpPr>
        <p:spPr/>
        <p:txBody>
          <a:bodyPr/>
          <a:lstStyle/>
          <a:p>
            <a:endParaRPr lang="en-150"/>
          </a:p>
        </p:txBody>
      </p:sp>
      <p:sp>
        <p:nvSpPr>
          <p:cNvPr id="7" name="Slide Number Placeholder 6">
            <a:extLst>
              <a:ext uri="{FF2B5EF4-FFF2-40B4-BE49-F238E27FC236}">
                <a16:creationId xmlns:a16="http://schemas.microsoft.com/office/drawing/2014/main" id="{D7804FF0-540B-7267-92E0-EBE78572F63F}"/>
              </a:ext>
            </a:extLst>
          </p:cNvPr>
          <p:cNvSpPr>
            <a:spLocks noGrp="1"/>
          </p:cNvSpPr>
          <p:nvPr>
            <p:ph type="sldNum" sz="quarter" idx="12"/>
          </p:nvPr>
        </p:nvSpPr>
        <p:spPr/>
        <p:txBody>
          <a:bodyPr/>
          <a:lstStyle/>
          <a:p>
            <a:fld id="{BFBA845A-4486-4DC4-B49B-4EFDE408F34D}" type="slidenum">
              <a:rPr lang="en-150" smtClean="0"/>
              <a:t>‹#›</a:t>
            </a:fld>
            <a:endParaRPr lang="en-150"/>
          </a:p>
        </p:txBody>
      </p:sp>
    </p:spTree>
    <p:extLst>
      <p:ext uri="{BB962C8B-B14F-4D97-AF65-F5344CB8AC3E}">
        <p14:creationId xmlns:p14="http://schemas.microsoft.com/office/powerpoint/2010/main" val="1990347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15728C-5A45-BF42-9DE2-16719C990DE9}" type="datetime1">
              <a:rPr lang="en-US" smtClean="0"/>
              <a:t>8/31/2023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8079A4-7AA8-4A4F-87E2-7781EC5097DD}"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44702-9CD8-4322-2B78-58DF3127FC0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150"/>
          </a:p>
        </p:txBody>
      </p:sp>
      <p:sp>
        <p:nvSpPr>
          <p:cNvPr id="3" name="Picture Placeholder 2">
            <a:extLst>
              <a:ext uri="{FF2B5EF4-FFF2-40B4-BE49-F238E27FC236}">
                <a16:creationId xmlns:a16="http://schemas.microsoft.com/office/drawing/2014/main" id="{9F2AB8C4-FD94-6FE6-571F-3BA8DDB04DA4}"/>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150"/>
          </a:p>
        </p:txBody>
      </p:sp>
      <p:sp>
        <p:nvSpPr>
          <p:cNvPr id="4" name="Text Placeholder 3">
            <a:extLst>
              <a:ext uri="{FF2B5EF4-FFF2-40B4-BE49-F238E27FC236}">
                <a16:creationId xmlns:a16="http://schemas.microsoft.com/office/drawing/2014/main" id="{EEA037B4-CB73-AE3F-DF30-615A5428F00E}"/>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CDC1D22-C1C9-64B4-7311-CABCBF60FCBB}"/>
              </a:ext>
            </a:extLst>
          </p:cNvPr>
          <p:cNvSpPr>
            <a:spLocks noGrp="1"/>
          </p:cNvSpPr>
          <p:nvPr>
            <p:ph type="dt" sz="half" idx="10"/>
          </p:nvPr>
        </p:nvSpPr>
        <p:spPr/>
        <p:txBody>
          <a:bodyPr/>
          <a:lstStyle/>
          <a:p>
            <a:fld id="{52C317C4-16B9-42A2-ACD1-2A9B4F4332E7}" type="datetimeFigureOut">
              <a:rPr lang="en-150" smtClean="0"/>
              <a:t>31/08/2023</a:t>
            </a:fld>
            <a:endParaRPr lang="en-150"/>
          </a:p>
        </p:txBody>
      </p:sp>
      <p:sp>
        <p:nvSpPr>
          <p:cNvPr id="6" name="Footer Placeholder 5">
            <a:extLst>
              <a:ext uri="{FF2B5EF4-FFF2-40B4-BE49-F238E27FC236}">
                <a16:creationId xmlns:a16="http://schemas.microsoft.com/office/drawing/2014/main" id="{6C12403D-4205-72A5-0D8A-4427B523C5D8}"/>
              </a:ext>
            </a:extLst>
          </p:cNvPr>
          <p:cNvSpPr>
            <a:spLocks noGrp="1"/>
          </p:cNvSpPr>
          <p:nvPr>
            <p:ph type="ftr" sz="quarter" idx="11"/>
          </p:nvPr>
        </p:nvSpPr>
        <p:spPr/>
        <p:txBody>
          <a:bodyPr/>
          <a:lstStyle/>
          <a:p>
            <a:endParaRPr lang="en-150"/>
          </a:p>
        </p:txBody>
      </p:sp>
      <p:sp>
        <p:nvSpPr>
          <p:cNvPr id="7" name="Slide Number Placeholder 6">
            <a:extLst>
              <a:ext uri="{FF2B5EF4-FFF2-40B4-BE49-F238E27FC236}">
                <a16:creationId xmlns:a16="http://schemas.microsoft.com/office/drawing/2014/main" id="{0705920E-7F47-DEA1-C6E9-4AD4C5B1C4D9}"/>
              </a:ext>
            </a:extLst>
          </p:cNvPr>
          <p:cNvSpPr>
            <a:spLocks noGrp="1"/>
          </p:cNvSpPr>
          <p:nvPr>
            <p:ph type="sldNum" sz="quarter" idx="12"/>
          </p:nvPr>
        </p:nvSpPr>
        <p:spPr/>
        <p:txBody>
          <a:bodyPr/>
          <a:lstStyle/>
          <a:p>
            <a:fld id="{BFBA845A-4486-4DC4-B49B-4EFDE408F34D}" type="slidenum">
              <a:rPr lang="en-150" smtClean="0"/>
              <a:t>‹#›</a:t>
            </a:fld>
            <a:endParaRPr lang="en-150"/>
          </a:p>
        </p:txBody>
      </p:sp>
    </p:spTree>
    <p:extLst>
      <p:ext uri="{BB962C8B-B14F-4D97-AF65-F5344CB8AC3E}">
        <p14:creationId xmlns:p14="http://schemas.microsoft.com/office/powerpoint/2010/main" val="33330855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08ED5-FA67-47E8-B8A6-959C0D984069}"/>
              </a:ext>
            </a:extLst>
          </p:cNvPr>
          <p:cNvSpPr>
            <a:spLocks noGrp="1"/>
          </p:cNvSpPr>
          <p:nvPr>
            <p:ph type="title"/>
          </p:nvPr>
        </p:nvSpPr>
        <p:spPr/>
        <p:txBody>
          <a:bodyPr/>
          <a:lstStyle/>
          <a:p>
            <a:r>
              <a:rPr lang="en-US"/>
              <a:t>Click to edit Master title style</a:t>
            </a:r>
            <a:endParaRPr lang="en-150"/>
          </a:p>
        </p:txBody>
      </p:sp>
      <p:sp>
        <p:nvSpPr>
          <p:cNvPr id="3" name="Vertical Text Placeholder 2">
            <a:extLst>
              <a:ext uri="{FF2B5EF4-FFF2-40B4-BE49-F238E27FC236}">
                <a16:creationId xmlns:a16="http://schemas.microsoft.com/office/drawing/2014/main" id="{03B4FCD5-69E0-630A-81B5-EAD577A773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4" name="Date Placeholder 3">
            <a:extLst>
              <a:ext uri="{FF2B5EF4-FFF2-40B4-BE49-F238E27FC236}">
                <a16:creationId xmlns:a16="http://schemas.microsoft.com/office/drawing/2014/main" id="{6AD5A033-FFCB-3E5F-10D1-3F071D212393}"/>
              </a:ext>
            </a:extLst>
          </p:cNvPr>
          <p:cNvSpPr>
            <a:spLocks noGrp="1"/>
          </p:cNvSpPr>
          <p:nvPr>
            <p:ph type="dt" sz="half" idx="10"/>
          </p:nvPr>
        </p:nvSpPr>
        <p:spPr/>
        <p:txBody>
          <a:bodyPr/>
          <a:lstStyle/>
          <a:p>
            <a:fld id="{52C317C4-16B9-42A2-ACD1-2A9B4F4332E7}" type="datetimeFigureOut">
              <a:rPr lang="en-150" smtClean="0"/>
              <a:t>31/08/2023</a:t>
            </a:fld>
            <a:endParaRPr lang="en-150"/>
          </a:p>
        </p:txBody>
      </p:sp>
      <p:sp>
        <p:nvSpPr>
          <p:cNvPr id="5" name="Footer Placeholder 4">
            <a:extLst>
              <a:ext uri="{FF2B5EF4-FFF2-40B4-BE49-F238E27FC236}">
                <a16:creationId xmlns:a16="http://schemas.microsoft.com/office/drawing/2014/main" id="{A8ED0E55-B984-C69B-63EF-7337F90950CD}"/>
              </a:ext>
            </a:extLst>
          </p:cNvPr>
          <p:cNvSpPr>
            <a:spLocks noGrp="1"/>
          </p:cNvSpPr>
          <p:nvPr>
            <p:ph type="ftr" sz="quarter" idx="11"/>
          </p:nvPr>
        </p:nvSpPr>
        <p:spPr/>
        <p:txBody>
          <a:bodyPr/>
          <a:lstStyle/>
          <a:p>
            <a:endParaRPr lang="en-150"/>
          </a:p>
        </p:txBody>
      </p:sp>
      <p:sp>
        <p:nvSpPr>
          <p:cNvPr id="6" name="Slide Number Placeholder 5">
            <a:extLst>
              <a:ext uri="{FF2B5EF4-FFF2-40B4-BE49-F238E27FC236}">
                <a16:creationId xmlns:a16="http://schemas.microsoft.com/office/drawing/2014/main" id="{295BB441-6F8B-D236-187A-4C6BEE963245}"/>
              </a:ext>
            </a:extLst>
          </p:cNvPr>
          <p:cNvSpPr>
            <a:spLocks noGrp="1"/>
          </p:cNvSpPr>
          <p:nvPr>
            <p:ph type="sldNum" sz="quarter" idx="12"/>
          </p:nvPr>
        </p:nvSpPr>
        <p:spPr/>
        <p:txBody>
          <a:bodyPr/>
          <a:lstStyle/>
          <a:p>
            <a:fld id="{BFBA845A-4486-4DC4-B49B-4EFDE408F34D}" type="slidenum">
              <a:rPr lang="en-150" smtClean="0"/>
              <a:t>‹#›</a:t>
            </a:fld>
            <a:endParaRPr lang="en-150"/>
          </a:p>
        </p:txBody>
      </p:sp>
    </p:spTree>
    <p:extLst>
      <p:ext uri="{BB962C8B-B14F-4D97-AF65-F5344CB8AC3E}">
        <p14:creationId xmlns:p14="http://schemas.microsoft.com/office/powerpoint/2010/main" val="2366253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4BF38D-59DA-2E57-76B9-0492CABB7B76}"/>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150"/>
          </a:p>
        </p:txBody>
      </p:sp>
      <p:sp>
        <p:nvSpPr>
          <p:cNvPr id="3" name="Vertical Text Placeholder 2">
            <a:extLst>
              <a:ext uri="{FF2B5EF4-FFF2-40B4-BE49-F238E27FC236}">
                <a16:creationId xmlns:a16="http://schemas.microsoft.com/office/drawing/2014/main" id="{6C0C7282-2D04-3610-0C8F-D5D7993359E4}"/>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4" name="Date Placeholder 3">
            <a:extLst>
              <a:ext uri="{FF2B5EF4-FFF2-40B4-BE49-F238E27FC236}">
                <a16:creationId xmlns:a16="http://schemas.microsoft.com/office/drawing/2014/main" id="{80FFE436-F8F4-5D0D-712E-E252601BC4DF}"/>
              </a:ext>
            </a:extLst>
          </p:cNvPr>
          <p:cNvSpPr>
            <a:spLocks noGrp="1"/>
          </p:cNvSpPr>
          <p:nvPr>
            <p:ph type="dt" sz="half" idx="10"/>
          </p:nvPr>
        </p:nvSpPr>
        <p:spPr/>
        <p:txBody>
          <a:bodyPr/>
          <a:lstStyle/>
          <a:p>
            <a:fld id="{52C317C4-16B9-42A2-ACD1-2A9B4F4332E7}" type="datetimeFigureOut">
              <a:rPr lang="en-150" smtClean="0"/>
              <a:t>31/08/2023</a:t>
            </a:fld>
            <a:endParaRPr lang="en-150"/>
          </a:p>
        </p:txBody>
      </p:sp>
      <p:sp>
        <p:nvSpPr>
          <p:cNvPr id="5" name="Footer Placeholder 4">
            <a:extLst>
              <a:ext uri="{FF2B5EF4-FFF2-40B4-BE49-F238E27FC236}">
                <a16:creationId xmlns:a16="http://schemas.microsoft.com/office/drawing/2014/main" id="{60745577-6AED-1FCA-E581-273BED04ABB3}"/>
              </a:ext>
            </a:extLst>
          </p:cNvPr>
          <p:cNvSpPr>
            <a:spLocks noGrp="1"/>
          </p:cNvSpPr>
          <p:nvPr>
            <p:ph type="ftr" sz="quarter" idx="11"/>
          </p:nvPr>
        </p:nvSpPr>
        <p:spPr/>
        <p:txBody>
          <a:bodyPr/>
          <a:lstStyle/>
          <a:p>
            <a:endParaRPr lang="en-150"/>
          </a:p>
        </p:txBody>
      </p:sp>
      <p:sp>
        <p:nvSpPr>
          <p:cNvPr id="6" name="Slide Number Placeholder 5">
            <a:extLst>
              <a:ext uri="{FF2B5EF4-FFF2-40B4-BE49-F238E27FC236}">
                <a16:creationId xmlns:a16="http://schemas.microsoft.com/office/drawing/2014/main" id="{2F7E2CA6-0C59-8C0B-C1DC-61CC2C6D1BF5}"/>
              </a:ext>
            </a:extLst>
          </p:cNvPr>
          <p:cNvSpPr>
            <a:spLocks noGrp="1"/>
          </p:cNvSpPr>
          <p:nvPr>
            <p:ph type="sldNum" sz="quarter" idx="12"/>
          </p:nvPr>
        </p:nvSpPr>
        <p:spPr/>
        <p:txBody>
          <a:bodyPr/>
          <a:lstStyle/>
          <a:p>
            <a:fld id="{BFBA845A-4486-4DC4-B49B-4EFDE408F34D}" type="slidenum">
              <a:rPr lang="en-150" smtClean="0"/>
              <a:t>‹#›</a:t>
            </a:fld>
            <a:endParaRPr lang="en-150"/>
          </a:p>
        </p:txBody>
      </p:sp>
    </p:spTree>
    <p:extLst>
      <p:ext uri="{BB962C8B-B14F-4D97-AF65-F5344CB8AC3E}">
        <p14:creationId xmlns:p14="http://schemas.microsoft.com/office/powerpoint/2010/main" val="28276173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White background - text ">
    <p:spTree>
      <p:nvGrpSpPr>
        <p:cNvPr id="1" name=""/>
        <p:cNvGrpSpPr/>
        <p:nvPr/>
      </p:nvGrpSpPr>
      <p:grpSpPr>
        <a:xfrm>
          <a:off x="0" y="0"/>
          <a:ext cx="0" cy="0"/>
          <a:chOff x="0" y="0"/>
          <a:chExt cx="0" cy="0"/>
        </a:xfrm>
      </p:grpSpPr>
      <p:sp>
        <p:nvSpPr>
          <p:cNvPr id="2" name="Title 1"/>
          <p:cNvSpPr>
            <a:spLocks noGrp="1"/>
          </p:cNvSpPr>
          <p:nvPr>
            <p:ph type="title"/>
          </p:nvPr>
        </p:nvSpPr>
        <p:spPr>
          <a:xfrm>
            <a:off x="287338" y="1651001"/>
            <a:ext cx="7886700" cy="500570"/>
          </a:xfrm>
        </p:spPr>
        <p:txBody>
          <a:bodyPr/>
          <a:lstStyle>
            <a:lvl1pPr>
              <a:defRPr>
                <a:solidFill>
                  <a:schemeClr val="tx2"/>
                </a:solidFill>
              </a:defRPr>
            </a:lvl1pPr>
          </a:lstStyle>
          <a:p>
            <a:r>
              <a:rPr lang="en-US" dirty="0"/>
              <a:t>Click to edit Master title style</a:t>
            </a:r>
          </a:p>
        </p:txBody>
      </p:sp>
      <p:sp>
        <p:nvSpPr>
          <p:cNvPr id="7" name="Text Placeholder 6"/>
          <p:cNvSpPr>
            <a:spLocks noGrp="1"/>
          </p:cNvSpPr>
          <p:nvPr>
            <p:ph type="body" sz="quarter" idx="13"/>
          </p:nvPr>
        </p:nvSpPr>
        <p:spPr>
          <a:xfrm>
            <a:off x="287339" y="2151063"/>
            <a:ext cx="8569325" cy="3705225"/>
          </a:xfrm>
        </p:spPr>
        <p:txBody>
          <a:bodyPr/>
          <a:lstStyle>
            <a:lvl1pPr>
              <a:defRPr b="0" i="0">
                <a:latin typeface="Calibri" charset="0"/>
                <a:ea typeface="Calibri" charset="0"/>
                <a:cs typeface="Calibri" charset="0"/>
              </a:defRPr>
            </a:lvl1pPr>
            <a:lvl2pPr>
              <a:defRPr b="0" i="0">
                <a:latin typeface="Calibri" charset="0"/>
                <a:ea typeface="Calibri" charset="0"/>
                <a:cs typeface="Calibri" charset="0"/>
              </a:defRPr>
            </a:lvl2pPr>
            <a:lvl3pPr>
              <a:defRPr b="0" i="0">
                <a:latin typeface="Calibri" charset="0"/>
                <a:ea typeface="Calibri" charset="0"/>
                <a:cs typeface="Calibri" charset="0"/>
              </a:defRPr>
            </a:lvl3pPr>
            <a:lvl4pPr>
              <a:defRPr b="0" i="0">
                <a:latin typeface="Calibri" charset="0"/>
                <a:ea typeface="Calibri" charset="0"/>
                <a:cs typeface="Calibri" charset="0"/>
              </a:defRPr>
            </a:lvl4pPr>
            <a:lvl5pPr>
              <a:defRPr b="0" i="0">
                <a:latin typeface="Calibri" charset="0"/>
                <a:ea typeface="Calibri"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C7428C-765F-46AF-A973-8B63CDBBC09A}"/>
              </a:ext>
            </a:extLst>
          </p:cNvPr>
          <p:cNvSpPr>
            <a:spLocks noGrp="1"/>
          </p:cNvSpPr>
          <p:nvPr>
            <p:ph type="dt" sz="half" idx="14"/>
          </p:nvPr>
        </p:nvSpPr>
        <p:spPr/>
        <p:txBody>
          <a:bodyPr/>
          <a:lstStyle>
            <a:lvl1pPr>
              <a:defRPr/>
            </a:lvl1pPr>
          </a:lstStyle>
          <a:p>
            <a:pPr>
              <a:defRPr/>
            </a:pPr>
            <a:fld id="{1B0B8794-C0D4-44D3-A1F6-73FE376E7E2F}" type="datetimeFigureOut">
              <a:rPr lang="en-US" altLang="en-US"/>
              <a:pPr>
                <a:defRPr/>
              </a:pPr>
              <a:t>8/31/2023</a:t>
            </a:fld>
            <a:endParaRPr lang="en-US" altLang="en-US"/>
          </a:p>
        </p:txBody>
      </p:sp>
      <p:sp>
        <p:nvSpPr>
          <p:cNvPr id="5" name="Footer Placeholder 4">
            <a:extLst>
              <a:ext uri="{FF2B5EF4-FFF2-40B4-BE49-F238E27FC236}">
                <a16:creationId xmlns:a16="http://schemas.microsoft.com/office/drawing/2014/main" id="{39F2534D-7433-42A1-85CF-6413E3509E0A}"/>
              </a:ext>
            </a:extLst>
          </p:cNvPr>
          <p:cNvSpPr>
            <a:spLocks noGrp="1"/>
          </p:cNvSpPr>
          <p:nvPr>
            <p:ph type="ftr" sz="quarter" idx="15"/>
          </p:nvPr>
        </p:nvSpPr>
        <p:spPr/>
        <p:txBody>
          <a:bodyPr/>
          <a:lstStyle>
            <a:lvl1pPr>
              <a:defRPr/>
            </a:lvl1pPr>
          </a:lstStyle>
          <a:p>
            <a:pPr>
              <a:defRPr/>
            </a:pPr>
            <a:endParaRPr lang="en-US" altLang="en-US"/>
          </a:p>
        </p:txBody>
      </p:sp>
      <p:sp>
        <p:nvSpPr>
          <p:cNvPr id="6" name="Slide Number Placeholder 5">
            <a:extLst>
              <a:ext uri="{FF2B5EF4-FFF2-40B4-BE49-F238E27FC236}">
                <a16:creationId xmlns:a16="http://schemas.microsoft.com/office/drawing/2014/main" id="{4257E0ED-FF81-4BE4-898D-E2301B86D0E8}"/>
              </a:ext>
            </a:extLst>
          </p:cNvPr>
          <p:cNvSpPr>
            <a:spLocks noGrp="1"/>
          </p:cNvSpPr>
          <p:nvPr>
            <p:ph type="sldNum" sz="quarter" idx="16"/>
          </p:nvPr>
        </p:nvSpPr>
        <p:spPr/>
        <p:txBody>
          <a:bodyPr/>
          <a:lstStyle>
            <a:lvl1pPr>
              <a:defRPr/>
            </a:lvl1pPr>
          </a:lstStyle>
          <a:p>
            <a:pPr>
              <a:defRPr/>
            </a:pPr>
            <a:fld id="{23FF3392-9E43-4AF3-AF99-59FD87CD30DD}" type="slidenum">
              <a:rPr lang="en-US" altLang="en-US"/>
              <a:pPr>
                <a:defRPr/>
              </a:pPr>
              <a:t>‹#›</a:t>
            </a:fld>
            <a:endParaRPr lang="en-US" altLang="en-US"/>
          </a:p>
        </p:txBody>
      </p:sp>
    </p:spTree>
    <p:extLst>
      <p:ext uri="{BB962C8B-B14F-4D97-AF65-F5344CB8AC3E}">
        <p14:creationId xmlns:p14="http://schemas.microsoft.com/office/powerpoint/2010/main" val="2322511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400" y="5017572"/>
            <a:ext cx="7315200" cy="1293592"/>
          </a:xfrm>
        </p:spPr>
        <p:txBody>
          <a:bodyPr anchor="t"/>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914400" y="3865097"/>
            <a:ext cx="7315200" cy="1098439"/>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411AD9-707E-C144-B632-F9B845325E3C}" type="datetime1">
              <a:rPr lang="en-US" smtClean="0"/>
              <a:t>8/31/2023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8079A4-7AA8-4A4F-87E2-7781EC5097DD}"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F1810778-7350-FD40-809D-607139F53075}" type="datetime1">
              <a:rPr lang="en-US" smtClean="0"/>
              <a:t>8/31/2023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8079A4-7AA8-4A4F-87E2-7781EC5097DD}" type="slidenum">
              <a:rPr lang="en-US" smtClean="0"/>
              <a:pPr/>
              <a:t>‹#›</a:t>
            </a:fld>
            <a:endParaRPr lang="en-US"/>
          </a:p>
        </p:txBody>
      </p:sp>
      <p:sp>
        <p:nvSpPr>
          <p:cNvPr id="9" name="Title 8"/>
          <p:cNvSpPr>
            <a:spLocks noGrp="1"/>
          </p:cNvSpPr>
          <p:nvPr>
            <p:ph type="title"/>
          </p:nvPr>
        </p:nvSpPr>
        <p:spPr>
          <a:xfrm>
            <a:off x="914400" y="1544715"/>
            <a:ext cx="7315200" cy="1154097"/>
          </a:xfrm>
        </p:spPr>
        <p:txBody>
          <a:bodyPr/>
          <a:lstStyle/>
          <a:p>
            <a:r>
              <a:rPr lang="en-US"/>
              <a:t>Click to edit Master title style</a:t>
            </a:r>
          </a:p>
        </p:txBody>
      </p:sp>
      <p:sp>
        <p:nvSpPr>
          <p:cNvPr id="8" name="Content Placeholder 7"/>
          <p:cNvSpPr>
            <a:spLocks noGrp="1"/>
          </p:cNvSpPr>
          <p:nvPr>
            <p:ph sz="quarter" idx="13"/>
          </p:nvPr>
        </p:nvSpPr>
        <p:spPr>
          <a:xfrm>
            <a:off x="914400" y="2743200"/>
            <a:ext cx="356616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4681728" y="2743200"/>
            <a:ext cx="3566160" cy="3595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16348" y="2743200"/>
            <a:ext cx="3364992"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885144" y="2743200"/>
            <a:ext cx="3362062"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D3852451-2EB5-CC4C-935E-4269A9207172}" type="datetime1">
              <a:rPr lang="en-US" smtClean="0"/>
              <a:t>8/31/2023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8079A4-7AA8-4A4F-87E2-7781EC5097DD}" type="slidenum">
              <a:rPr lang="en-US" smtClean="0"/>
              <a:pPr/>
              <a:t>‹#›</a:t>
            </a:fld>
            <a:endParaRPr lang="en-US"/>
          </a:p>
        </p:txBody>
      </p:sp>
      <p:sp>
        <p:nvSpPr>
          <p:cNvPr id="10" name="Title 9"/>
          <p:cNvSpPr>
            <a:spLocks noGrp="1"/>
          </p:cNvSpPr>
          <p:nvPr>
            <p:ph type="title"/>
          </p:nvPr>
        </p:nvSpPr>
        <p:spPr>
          <a:xfrm>
            <a:off x="914400" y="1544715"/>
            <a:ext cx="7315200" cy="1154097"/>
          </a:xfrm>
        </p:spPr>
        <p:txBody>
          <a:bodyPr/>
          <a:lstStyle/>
          <a:p>
            <a:r>
              <a:rPr lang="en-US"/>
              <a:t>Click to edit Master title style</a:t>
            </a:r>
            <a:endParaRPr lang="en-US" dirty="0"/>
          </a:p>
        </p:txBody>
      </p:sp>
      <p:sp>
        <p:nvSpPr>
          <p:cNvPr id="11" name="Content Placeholder 10"/>
          <p:cNvSpPr>
            <a:spLocks noGrp="1"/>
          </p:cNvSpPr>
          <p:nvPr>
            <p:ph sz="quarter" idx="13"/>
          </p:nvPr>
        </p:nvSpPr>
        <p:spPr>
          <a:xfrm>
            <a:off x="914400" y="3383280"/>
            <a:ext cx="3566160" cy="2953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681727" y="3383280"/>
            <a:ext cx="3566160" cy="2953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A5E7122-E383-D644-A834-659C0B967B33}" type="datetime1">
              <a:rPr lang="en-US" smtClean="0"/>
              <a:t>8/31/2023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8079A4-7AA8-4A4F-87E2-7781EC5097D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CABD5B-8FEA-214A-AAEA-BB81CFC54F88}" type="datetime1">
              <a:rPr lang="en-US" smtClean="0"/>
              <a:t>8/31/2023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8079A4-7AA8-4A4F-87E2-7781EC5097D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825362"/>
            <a:ext cx="2950936" cy="2173015"/>
          </a:xfrm>
        </p:spPr>
        <p:txBody>
          <a:bodyPr anchor="b">
            <a:normAutofit/>
          </a:bodyPr>
          <a:lstStyle>
            <a:lvl1pPr algn="l">
              <a:defRPr sz="2800" b="0"/>
            </a:lvl1pPr>
          </a:lstStyle>
          <a:p>
            <a:r>
              <a:rPr lang="en-US"/>
              <a:t>Click to edit Master title style</a:t>
            </a:r>
            <a:endParaRPr lang="en-US" dirty="0"/>
          </a:p>
        </p:txBody>
      </p:sp>
      <p:sp>
        <p:nvSpPr>
          <p:cNvPr id="3" name="Content Placeholder 2"/>
          <p:cNvSpPr>
            <a:spLocks noGrp="1"/>
          </p:cNvSpPr>
          <p:nvPr>
            <p:ph idx="1"/>
          </p:nvPr>
        </p:nvSpPr>
        <p:spPr>
          <a:xfrm>
            <a:off x="4021752" y="1826709"/>
            <a:ext cx="4207848" cy="4476614"/>
          </a:xfrm>
        </p:spPr>
        <p:txBody>
          <a:bodyPr anchor="ct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4400" y="4061095"/>
            <a:ext cx="2950936" cy="22453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B66BEC8-9512-A947-A085-60C4754EC1CB}" type="datetime1">
              <a:rPr lang="en-US" smtClean="0"/>
              <a:t>8/31/2023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8079A4-7AA8-4A4F-87E2-7781EC5097D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828800"/>
            <a:ext cx="2953512" cy="2176272"/>
          </a:xfrm>
        </p:spPr>
        <p:txBody>
          <a:bodyPr anchor="b">
            <a:normAutofit/>
          </a:bodyPr>
          <a:lstStyle>
            <a:lvl1pPr algn="l">
              <a:defRPr sz="2800" b="0"/>
            </a:lvl1pPr>
          </a:lstStyle>
          <a:p>
            <a:r>
              <a:rPr lang="en-US"/>
              <a:t>Click to edit Master title style</a:t>
            </a:r>
            <a:endParaRPr lang="en-US" dirty="0"/>
          </a:p>
        </p:txBody>
      </p:sp>
      <p:sp>
        <p:nvSpPr>
          <p:cNvPr id="3" name="Picture Placeholder 2"/>
          <p:cNvSpPr>
            <a:spLocks noGrp="1"/>
          </p:cNvSpPr>
          <p:nvPr>
            <p:ph type="pic" idx="1"/>
          </p:nvPr>
        </p:nvSpPr>
        <p:spPr>
          <a:xfrm>
            <a:off x="4191000" y="2286000"/>
            <a:ext cx="4038600" cy="3352800"/>
          </a:xfrm>
          <a:solidFill>
            <a:schemeClr val="accent2"/>
          </a:solidFill>
          <a:ln w="12700">
            <a:noFill/>
          </a:ln>
          <a:effectLst>
            <a:reflection blurRad="12700" stA="30000" endPos="30000" dist="31750" dir="5400000" sy="-100000" algn="bl" rotWithShape="0"/>
          </a:effectLst>
          <a:scene3d>
            <a:camera prst="perspectiveRight" fov="2700000">
              <a:rot lat="240000" lon="900000" rev="0"/>
            </a:camera>
            <a:lightRig rig="threePt" dir="t">
              <a:rot lat="0" lon="0" rev="2700000"/>
            </a:lightRig>
          </a:scene3d>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914400" y="4059936"/>
            <a:ext cx="2953512" cy="224942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8782E6A-EC73-1740-BBE1-61AFEE85DD62}" type="datetime1">
              <a:rPr lang="en-US" smtClean="0"/>
              <a:t>8/31/2023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8079A4-7AA8-4A4F-87E2-7781EC5097DD}"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8435268" y="573807"/>
            <a:ext cx="86236"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569419" y="573807"/>
            <a:ext cx="576072"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914400" y="1544715"/>
            <a:ext cx="7315200" cy="115409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914400" y="2769833"/>
            <a:ext cx="7315200" cy="353952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07690" y="548797"/>
            <a:ext cx="1189132" cy="297918"/>
          </a:xfrm>
          <a:prstGeom prst="rect">
            <a:avLst/>
          </a:prstGeom>
        </p:spPr>
        <p:txBody>
          <a:bodyPr vert="horz" lIns="91440" tIns="45720" rIns="91440" bIns="45720" rtlCol="0" anchor="ctr"/>
          <a:lstStyle>
            <a:lvl1pPr algn="l">
              <a:defRPr sz="1200">
                <a:solidFill>
                  <a:schemeClr val="tx1">
                    <a:alpha val="50000"/>
                  </a:schemeClr>
                </a:solidFill>
              </a:defRPr>
            </a:lvl1pPr>
          </a:lstStyle>
          <a:p>
            <a:fld id="{CFE398BC-5BE9-2448-B403-66FEA2F985AD}" type="datetime1">
              <a:rPr lang="en-US" smtClean="0"/>
              <a:t>8/31/2023</a:t>
            </a:fld>
            <a:endParaRPr lang="en-US" dirty="0"/>
          </a:p>
        </p:txBody>
      </p:sp>
      <p:sp>
        <p:nvSpPr>
          <p:cNvPr id="6" name="Slide Number Placeholder 5"/>
          <p:cNvSpPr>
            <a:spLocks noGrp="1"/>
          </p:cNvSpPr>
          <p:nvPr>
            <p:ph type="sldNum" sz="quarter" idx="4"/>
          </p:nvPr>
        </p:nvSpPr>
        <p:spPr>
          <a:xfrm>
            <a:off x="7314415" y="548797"/>
            <a:ext cx="941203" cy="301752"/>
          </a:xfrm>
          <a:prstGeom prst="rect">
            <a:avLst/>
          </a:prstGeom>
        </p:spPr>
        <p:txBody>
          <a:bodyPr vert="horz" lIns="91440" tIns="45720" rIns="91440" bIns="45720" rtlCol="0" anchor="ctr"/>
          <a:lstStyle>
            <a:lvl1pPr algn="r">
              <a:defRPr sz="1200">
                <a:solidFill>
                  <a:schemeClr val="tx1"/>
                </a:solidFill>
              </a:defRPr>
            </a:lvl1pPr>
          </a:lstStyle>
          <a:p>
            <a:fld id="{CE8079A4-7AA8-4A4F-87E2-7781EC5097DD}" type="slidenum">
              <a:rPr lang="en-US" smtClean="0"/>
              <a:pPr/>
              <a:t>‹#›</a:t>
            </a:fld>
            <a:endParaRPr lang="en-US"/>
          </a:p>
        </p:txBody>
      </p:sp>
      <p:sp>
        <p:nvSpPr>
          <p:cNvPr id="5" name="Footer Placeholder 4"/>
          <p:cNvSpPr>
            <a:spLocks noGrp="1"/>
          </p:cNvSpPr>
          <p:nvPr>
            <p:ph type="ftr" sz="quarter" idx="3"/>
          </p:nvPr>
        </p:nvSpPr>
        <p:spPr>
          <a:xfrm>
            <a:off x="6008688" y="855956"/>
            <a:ext cx="2246489" cy="301227"/>
          </a:xfrm>
          <a:prstGeom prst="rect">
            <a:avLst/>
          </a:prstGeom>
        </p:spPr>
        <p:txBody>
          <a:bodyPr vert="horz" lIns="91440" tIns="0" rIns="91440" bIns="45720" rtlCol="0" anchor="t"/>
          <a:lstStyle>
            <a:lvl1pPr algn="l">
              <a:defRPr sz="1000">
                <a:solidFill>
                  <a:schemeClr val="tx1"/>
                </a:solidFill>
              </a:defRPr>
            </a:lvl1pPr>
          </a:lstStyle>
          <a:p>
            <a:endParaRPr lang="en-US" dirty="0"/>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2" r:id="rId10"/>
    <p:sldLayoutId id="2147483671" r:id="rId11"/>
  </p:sldLayoutIdLst>
  <p:hf hdr="0" ftr="0" dt="0"/>
  <p:txStyles>
    <p:title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E8DA9-D45E-6B6C-E2C3-4C98256F7E9D}"/>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150"/>
          </a:p>
        </p:txBody>
      </p:sp>
      <p:sp>
        <p:nvSpPr>
          <p:cNvPr id="3" name="Text Placeholder 2">
            <a:extLst>
              <a:ext uri="{FF2B5EF4-FFF2-40B4-BE49-F238E27FC236}">
                <a16:creationId xmlns:a16="http://schemas.microsoft.com/office/drawing/2014/main" id="{D88D67FD-B199-72BA-4F93-E32495A2E72E}"/>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4" name="Date Placeholder 3">
            <a:extLst>
              <a:ext uri="{FF2B5EF4-FFF2-40B4-BE49-F238E27FC236}">
                <a16:creationId xmlns:a16="http://schemas.microsoft.com/office/drawing/2014/main" id="{0AAA8306-7DBE-7DF3-1845-C84BA2C6EF1D}"/>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2C317C4-16B9-42A2-ACD1-2A9B4F4332E7}" type="datetimeFigureOut">
              <a:rPr lang="en-150" smtClean="0"/>
              <a:t>31/08/2023</a:t>
            </a:fld>
            <a:endParaRPr lang="en-150"/>
          </a:p>
        </p:txBody>
      </p:sp>
      <p:sp>
        <p:nvSpPr>
          <p:cNvPr id="5" name="Footer Placeholder 4">
            <a:extLst>
              <a:ext uri="{FF2B5EF4-FFF2-40B4-BE49-F238E27FC236}">
                <a16:creationId xmlns:a16="http://schemas.microsoft.com/office/drawing/2014/main" id="{099CCC70-B841-9BDE-1209-824A2B829889}"/>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150"/>
          </a:p>
        </p:txBody>
      </p:sp>
      <p:sp>
        <p:nvSpPr>
          <p:cNvPr id="6" name="Slide Number Placeholder 5">
            <a:extLst>
              <a:ext uri="{FF2B5EF4-FFF2-40B4-BE49-F238E27FC236}">
                <a16:creationId xmlns:a16="http://schemas.microsoft.com/office/drawing/2014/main" id="{05708183-8CE1-BD47-711E-4F0F8F536EB5}"/>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FBA845A-4486-4DC4-B49B-4EFDE408F34D}" type="slidenum">
              <a:rPr lang="en-150" smtClean="0"/>
              <a:t>‹#›</a:t>
            </a:fld>
            <a:endParaRPr lang="en-150"/>
          </a:p>
        </p:txBody>
      </p:sp>
    </p:spTree>
    <p:extLst>
      <p:ext uri="{BB962C8B-B14F-4D97-AF65-F5344CB8AC3E}">
        <p14:creationId xmlns:p14="http://schemas.microsoft.com/office/powerpoint/2010/main" val="505562223"/>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150"/>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www.geeksforgeeks.org/quick-sort/"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70114" y="2516624"/>
            <a:ext cx="7315200" cy="2595025"/>
          </a:xfrm>
        </p:spPr>
        <p:txBody>
          <a:bodyPr>
            <a:normAutofit/>
          </a:bodyPr>
          <a:lstStyle/>
          <a:p>
            <a:r>
              <a:rPr lang="en-US" sz="3600" dirty="0"/>
              <a:t>Introduction to </a:t>
            </a:r>
            <a:br>
              <a:rPr lang="en-US" sz="3600" dirty="0"/>
            </a:br>
            <a:r>
              <a:rPr lang="en-US" sz="3600" dirty="0"/>
              <a:t>Computational </a:t>
            </a:r>
            <a:br>
              <a:rPr lang="en-US" sz="3600" dirty="0"/>
            </a:br>
            <a:r>
              <a:rPr lang="en-US" sz="3600" dirty="0"/>
              <a:t>Complexity: </a:t>
            </a:r>
            <a:br>
              <a:rPr lang="en-US" sz="3600" dirty="0"/>
            </a:br>
            <a:r>
              <a:rPr lang="en-US" sz="3200" dirty="0"/>
              <a:t>The Sorting Problem</a:t>
            </a:r>
          </a:p>
        </p:txBody>
      </p:sp>
      <p:sp>
        <p:nvSpPr>
          <p:cNvPr id="3" name="Subtitle 2"/>
          <p:cNvSpPr>
            <a:spLocks noGrp="1"/>
          </p:cNvSpPr>
          <p:nvPr>
            <p:ph type="subTitle" idx="1"/>
          </p:nvPr>
        </p:nvSpPr>
        <p:spPr/>
        <p:txBody>
          <a:bodyPr/>
          <a:lstStyle/>
          <a:p>
            <a:r>
              <a:rPr lang="en-US" dirty="0">
                <a:solidFill>
                  <a:schemeClr val="tx2"/>
                </a:solidFill>
              </a:rPr>
              <a:t>Chapter 7</a:t>
            </a:r>
          </a:p>
        </p:txBody>
      </p:sp>
      <p:sp>
        <p:nvSpPr>
          <p:cNvPr id="4" name="Slide Number Placeholder 3"/>
          <p:cNvSpPr>
            <a:spLocks noGrp="1"/>
          </p:cNvSpPr>
          <p:nvPr>
            <p:ph type="sldNum" sz="quarter" idx="11"/>
          </p:nvPr>
        </p:nvSpPr>
        <p:spPr/>
        <p:txBody>
          <a:bodyPr/>
          <a:lstStyle/>
          <a:p>
            <a:fld id="{CE8079A4-7AA8-4A4F-87E2-7781EC5097DD}" type="slidenum">
              <a:rPr lang="en-US" smtClean="0"/>
              <a:pPr/>
              <a:t>1</a:t>
            </a:fld>
            <a:endParaRPr lang="en-US"/>
          </a:p>
        </p:txBody>
      </p:sp>
    </p:spTree>
    <p:extLst>
      <p:ext uri="{BB962C8B-B14F-4D97-AF65-F5344CB8AC3E}">
        <p14:creationId xmlns:p14="http://schemas.microsoft.com/office/powerpoint/2010/main" val="16950780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number&#10;&#10;Description automatically generated with medium confidence">
            <a:extLst>
              <a:ext uri="{FF2B5EF4-FFF2-40B4-BE49-F238E27FC236}">
                <a16:creationId xmlns:a16="http://schemas.microsoft.com/office/drawing/2014/main" id="{458B5F16-221C-6A7C-3F80-F973F8139743}"/>
              </a:ext>
            </a:extLst>
          </p:cNvPr>
          <p:cNvPicPr>
            <a:picLocks noChangeAspect="1"/>
          </p:cNvPicPr>
          <p:nvPr/>
        </p:nvPicPr>
        <p:blipFill>
          <a:blip r:embed="rId2"/>
          <a:stretch>
            <a:fillRect/>
          </a:stretch>
        </p:blipFill>
        <p:spPr>
          <a:xfrm>
            <a:off x="90488" y="1313656"/>
            <a:ext cx="8255000" cy="4230688"/>
          </a:xfrm>
          <a:prstGeom prst="rect">
            <a:avLst/>
          </a:prstGeom>
          <a:noFill/>
        </p:spPr>
      </p:pic>
      <p:sp>
        <p:nvSpPr>
          <p:cNvPr id="3" name="Slide Number Placeholder 2" hidden="1"/>
          <p:cNvSpPr>
            <a:spLocks noGrp="1"/>
          </p:cNvSpPr>
          <p:nvPr>
            <p:ph type="sldNum" sz="quarter" idx="12"/>
          </p:nvPr>
        </p:nvSpPr>
        <p:spPr/>
        <p:txBody>
          <a:bodyPr/>
          <a:lstStyle/>
          <a:p>
            <a:pPr>
              <a:spcAft>
                <a:spcPts val="600"/>
              </a:spcAft>
            </a:pPr>
            <a:fld id="{CE8079A4-7AA8-4A4F-87E2-7781EC5097DD}" type="slidenum">
              <a:rPr lang="en-US" smtClean="0">
                <a:solidFill>
                  <a:schemeClr val="bg1"/>
                </a:solidFill>
              </a:rPr>
              <a:pPr>
                <a:spcAft>
                  <a:spcPts val="600"/>
                </a:spcAft>
              </a:pPr>
              <a:t>10</a:t>
            </a:fld>
            <a:endParaRPr lang="en-US">
              <a:solidFill>
                <a:schemeClr val="bg1"/>
              </a:solidFill>
            </a:endParaRPr>
          </a:p>
        </p:txBody>
      </p:sp>
    </p:spTree>
    <p:extLst>
      <p:ext uri="{BB962C8B-B14F-4D97-AF65-F5344CB8AC3E}">
        <p14:creationId xmlns:p14="http://schemas.microsoft.com/office/powerpoint/2010/main" val="2696714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69512"/>
            <a:ext cx="7315200" cy="1154097"/>
          </a:xfrm>
        </p:spPr>
        <p:txBody>
          <a:bodyPr/>
          <a:lstStyle/>
          <a:p>
            <a:r>
              <a:rPr lang="en-US" dirty="0"/>
              <a:t>Insertion Sort – Algorithm 7.1</a:t>
            </a:r>
          </a:p>
        </p:txBody>
      </p:sp>
      <p:sp>
        <p:nvSpPr>
          <p:cNvPr id="3" name="Content Placeholder 2"/>
          <p:cNvSpPr>
            <a:spLocks noGrp="1"/>
          </p:cNvSpPr>
          <p:nvPr>
            <p:ph idx="1"/>
          </p:nvPr>
        </p:nvSpPr>
        <p:spPr>
          <a:xfrm>
            <a:off x="4412973" y="2019191"/>
            <a:ext cx="4591879" cy="3539527"/>
          </a:xfrm>
        </p:spPr>
        <p:txBody>
          <a:bodyPr>
            <a:normAutofit fontScale="85000" lnSpcReduction="20000"/>
          </a:bodyPr>
          <a:lstStyle/>
          <a:p>
            <a:r>
              <a:rPr lang="en-US" sz="2400" b="1" dirty="0">
                <a:solidFill>
                  <a:schemeClr val="bg1"/>
                </a:solidFill>
              </a:rPr>
              <a:t>Insert records </a:t>
            </a:r>
            <a:r>
              <a:rPr lang="en-US" sz="2400" dirty="0">
                <a:solidFill>
                  <a:schemeClr val="bg1"/>
                </a:solidFill>
              </a:rPr>
              <a:t>in an existing sorted array – arranging cards being dealt one at a time</a:t>
            </a:r>
          </a:p>
          <a:p>
            <a:r>
              <a:rPr lang="en-US" sz="2400" dirty="0">
                <a:solidFill>
                  <a:schemeClr val="bg1"/>
                </a:solidFill>
              </a:rPr>
              <a:t>Assume keys in first i-1 array slots are sorted</a:t>
            </a:r>
          </a:p>
          <a:p>
            <a:r>
              <a:rPr lang="en-US" sz="2400" dirty="0">
                <a:solidFill>
                  <a:schemeClr val="bg1"/>
                </a:solidFill>
              </a:rPr>
              <a:t>Let x be the key in the </a:t>
            </a:r>
            <a:r>
              <a:rPr lang="en-US" sz="2400" dirty="0" err="1">
                <a:solidFill>
                  <a:schemeClr val="bg1"/>
                </a:solidFill>
              </a:rPr>
              <a:t>ith</a:t>
            </a:r>
            <a:r>
              <a:rPr lang="en-US" sz="2400" dirty="0">
                <a:solidFill>
                  <a:schemeClr val="bg1"/>
                </a:solidFill>
              </a:rPr>
              <a:t> slot</a:t>
            </a:r>
          </a:p>
          <a:p>
            <a:r>
              <a:rPr lang="en-US" sz="2400" dirty="0">
                <a:solidFill>
                  <a:schemeClr val="bg1"/>
                </a:solidFill>
              </a:rPr>
              <a:t>Compare x with S[i-1], S[i-2], . . . Until S[j]&lt; x</a:t>
            </a:r>
          </a:p>
          <a:p>
            <a:r>
              <a:rPr lang="en-US" sz="2400" dirty="0">
                <a:solidFill>
                  <a:schemeClr val="bg1"/>
                </a:solidFill>
              </a:rPr>
              <a:t>Move S[j+1] through S[i-1] to S[j+2] through S[</a:t>
            </a:r>
            <a:r>
              <a:rPr lang="en-US" sz="2400" dirty="0" err="1">
                <a:solidFill>
                  <a:schemeClr val="bg1"/>
                </a:solidFill>
              </a:rPr>
              <a:t>i</a:t>
            </a:r>
            <a:r>
              <a:rPr lang="en-US" sz="2400" dirty="0">
                <a:solidFill>
                  <a:schemeClr val="bg1"/>
                </a:solidFill>
              </a:rPr>
              <a:t>]</a:t>
            </a:r>
          </a:p>
          <a:p>
            <a:r>
              <a:rPr lang="en-US" sz="2400" dirty="0">
                <a:solidFill>
                  <a:schemeClr val="bg1"/>
                </a:solidFill>
              </a:rPr>
              <a:t>Set S[j+1] to x</a:t>
            </a:r>
          </a:p>
          <a:p>
            <a:r>
              <a:rPr lang="en-US" sz="2400" dirty="0">
                <a:solidFill>
                  <a:schemeClr val="bg1"/>
                </a:solidFill>
              </a:rPr>
              <a:t>Repeat for </a:t>
            </a:r>
            <a:r>
              <a:rPr lang="en-US" sz="2400" dirty="0" err="1">
                <a:solidFill>
                  <a:schemeClr val="bg1"/>
                </a:solidFill>
              </a:rPr>
              <a:t>i</a:t>
            </a:r>
            <a:r>
              <a:rPr lang="en-US" sz="2400" dirty="0">
                <a:solidFill>
                  <a:schemeClr val="bg1"/>
                </a:solidFill>
              </a:rPr>
              <a:t> = 2 to n</a:t>
            </a:r>
          </a:p>
          <a:p>
            <a:pPr marL="45720" indent="0">
              <a:buNone/>
            </a:pPr>
            <a:endParaRPr lang="en-US" dirty="0"/>
          </a:p>
        </p:txBody>
      </p:sp>
      <p:sp>
        <p:nvSpPr>
          <p:cNvPr id="4" name="Slide Number Placeholder 3"/>
          <p:cNvSpPr>
            <a:spLocks noGrp="1"/>
          </p:cNvSpPr>
          <p:nvPr>
            <p:ph type="sldNum" sz="quarter" idx="12"/>
          </p:nvPr>
        </p:nvSpPr>
        <p:spPr/>
        <p:txBody>
          <a:bodyPr/>
          <a:lstStyle/>
          <a:p>
            <a:fld id="{CE8079A4-7AA8-4A4F-87E2-7781EC5097DD}" type="slidenum">
              <a:rPr lang="en-US" smtClean="0">
                <a:solidFill>
                  <a:schemeClr val="bg1"/>
                </a:solidFill>
              </a:rPr>
              <a:pPr/>
              <a:t>11</a:t>
            </a:fld>
            <a:endParaRPr lang="en-US" dirty="0">
              <a:solidFill>
                <a:schemeClr val="bg1"/>
              </a:solidFill>
            </a:endParaRPr>
          </a:p>
        </p:txBody>
      </p:sp>
      <p:pic>
        <p:nvPicPr>
          <p:cNvPr id="6" name="Picture 5">
            <a:extLst>
              <a:ext uri="{FF2B5EF4-FFF2-40B4-BE49-F238E27FC236}">
                <a16:creationId xmlns:a16="http://schemas.microsoft.com/office/drawing/2014/main" id="{F6B3F487-F55F-D007-4FFA-09CA28EBF2A3}"/>
              </a:ext>
            </a:extLst>
          </p:cNvPr>
          <p:cNvPicPr>
            <a:picLocks noChangeAspect="1"/>
          </p:cNvPicPr>
          <p:nvPr/>
        </p:nvPicPr>
        <p:blipFill>
          <a:blip r:embed="rId2"/>
          <a:stretch>
            <a:fillRect/>
          </a:stretch>
        </p:blipFill>
        <p:spPr>
          <a:xfrm>
            <a:off x="278546" y="2134011"/>
            <a:ext cx="4134427" cy="3010320"/>
          </a:xfrm>
          <a:prstGeom prst="rect">
            <a:avLst/>
          </a:prstGeom>
        </p:spPr>
      </p:pic>
    </p:spTree>
    <p:extLst>
      <p:ext uri="{BB962C8B-B14F-4D97-AF65-F5344CB8AC3E}">
        <p14:creationId xmlns:p14="http://schemas.microsoft.com/office/powerpoint/2010/main" val="1844853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235" y="261279"/>
            <a:ext cx="7315200" cy="1154097"/>
          </a:xfrm>
        </p:spPr>
        <p:txBody>
          <a:bodyPr>
            <a:noAutofit/>
          </a:bodyPr>
          <a:lstStyle/>
          <a:p>
            <a:r>
              <a:rPr lang="en-US" sz="3200" dirty="0"/>
              <a:t>Worst-case Time Complexity Analysis of Number of Comparisons of Keys</a:t>
            </a:r>
          </a:p>
        </p:txBody>
      </p:sp>
      <p:sp>
        <p:nvSpPr>
          <p:cNvPr id="3" name="Content Placeholder 2"/>
          <p:cNvSpPr>
            <a:spLocks noGrp="1"/>
          </p:cNvSpPr>
          <p:nvPr>
            <p:ph idx="1"/>
          </p:nvPr>
        </p:nvSpPr>
        <p:spPr>
          <a:xfrm>
            <a:off x="114544" y="1659236"/>
            <a:ext cx="6400015" cy="3539527"/>
          </a:xfrm>
        </p:spPr>
        <p:txBody>
          <a:bodyPr>
            <a:normAutofit fontScale="92500"/>
          </a:bodyPr>
          <a:lstStyle/>
          <a:p>
            <a:r>
              <a:rPr lang="en-US" sz="2400" b="1" dirty="0">
                <a:solidFill>
                  <a:schemeClr val="bg1"/>
                </a:solidFill>
              </a:rPr>
              <a:t>Basic Operation</a:t>
            </a:r>
            <a:r>
              <a:rPr lang="en-US" sz="2400" dirty="0">
                <a:solidFill>
                  <a:schemeClr val="bg1"/>
                </a:solidFill>
              </a:rPr>
              <a:t>: Comparison of S[j] with x</a:t>
            </a:r>
          </a:p>
          <a:p>
            <a:r>
              <a:rPr lang="en-US" sz="2400" b="1" dirty="0">
                <a:solidFill>
                  <a:schemeClr val="bg1"/>
                </a:solidFill>
              </a:rPr>
              <a:t>Input size</a:t>
            </a:r>
            <a:r>
              <a:rPr lang="en-US" sz="2400" dirty="0">
                <a:solidFill>
                  <a:schemeClr val="bg1"/>
                </a:solidFill>
              </a:rPr>
              <a:t>: n, the number of keys to be sorted</a:t>
            </a:r>
          </a:p>
          <a:p>
            <a:r>
              <a:rPr lang="en-US" sz="2400" dirty="0">
                <a:solidFill>
                  <a:schemeClr val="bg1"/>
                </a:solidFill>
              </a:rPr>
              <a:t>Assume short-circuit evaluation</a:t>
            </a:r>
          </a:p>
          <a:p>
            <a:r>
              <a:rPr lang="en-US" sz="2400" dirty="0">
                <a:solidFill>
                  <a:schemeClr val="bg1"/>
                </a:solidFill>
              </a:rPr>
              <a:t>Prior to loop execution, j set to i-1</a:t>
            </a:r>
          </a:p>
          <a:p>
            <a:r>
              <a:rPr lang="en-US" sz="2400" dirty="0">
                <a:solidFill>
                  <a:schemeClr val="bg1"/>
                </a:solidFill>
              </a:rPr>
              <a:t>j decremented at each loop iteration</a:t>
            </a:r>
          </a:p>
          <a:p>
            <a:r>
              <a:rPr lang="en-US" sz="2400" dirty="0">
                <a:solidFill>
                  <a:schemeClr val="bg1"/>
                </a:solidFill>
              </a:rPr>
              <a:t>j &gt; 0 clause of the while expression becomes FALSE after i-1 iterations of the while loop</a:t>
            </a:r>
          </a:p>
          <a:p>
            <a:r>
              <a:rPr lang="en-US" sz="2400" dirty="0">
                <a:solidFill>
                  <a:schemeClr val="bg1"/>
                </a:solidFill>
              </a:rPr>
              <a:t>While loop executes from </a:t>
            </a:r>
            <a:r>
              <a:rPr lang="en-US" sz="2400" dirty="0" err="1">
                <a:solidFill>
                  <a:schemeClr val="bg1"/>
                </a:solidFill>
              </a:rPr>
              <a:t>i</a:t>
            </a:r>
            <a:r>
              <a:rPr lang="en-US" sz="2400" dirty="0">
                <a:solidFill>
                  <a:schemeClr val="bg1"/>
                </a:solidFill>
              </a:rPr>
              <a:t> = 2 to n</a:t>
            </a:r>
          </a:p>
        </p:txBody>
      </p:sp>
      <p:sp>
        <p:nvSpPr>
          <p:cNvPr id="4" name="Slide Number Placeholder 3"/>
          <p:cNvSpPr>
            <a:spLocks noGrp="1"/>
          </p:cNvSpPr>
          <p:nvPr>
            <p:ph type="sldNum" sz="quarter" idx="12"/>
          </p:nvPr>
        </p:nvSpPr>
        <p:spPr/>
        <p:txBody>
          <a:bodyPr/>
          <a:lstStyle/>
          <a:p>
            <a:fld id="{CE8079A4-7AA8-4A4F-87E2-7781EC5097DD}" type="slidenum">
              <a:rPr lang="en-US" smtClean="0">
                <a:solidFill>
                  <a:schemeClr val="bg1"/>
                </a:solidFill>
              </a:rPr>
              <a:pPr/>
              <a:t>12</a:t>
            </a:fld>
            <a:endParaRPr lang="en-US" dirty="0">
              <a:solidFill>
                <a:schemeClr val="bg1"/>
              </a:solidFill>
            </a:endParaRPr>
          </a:p>
        </p:txBody>
      </p:sp>
      <p:pic>
        <p:nvPicPr>
          <p:cNvPr id="6" name="Picture 5">
            <a:extLst>
              <a:ext uri="{FF2B5EF4-FFF2-40B4-BE49-F238E27FC236}">
                <a16:creationId xmlns:a16="http://schemas.microsoft.com/office/drawing/2014/main" id="{6AB188C0-1F15-CEB4-32EB-B931A2ED4FFD}"/>
              </a:ext>
            </a:extLst>
          </p:cNvPr>
          <p:cNvPicPr>
            <a:picLocks noChangeAspect="1"/>
          </p:cNvPicPr>
          <p:nvPr/>
        </p:nvPicPr>
        <p:blipFill>
          <a:blip r:embed="rId2"/>
          <a:stretch>
            <a:fillRect/>
          </a:stretch>
        </p:blipFill>
        <p:spPr>
          <a:xfrm>
            <a:off x="5714703" y="3647598"/>
            <a:ext cx="3429297" cy="3210402"/>
          </a:xfrm>
          <a:prstGeom prst="rect">
            <a:avLst/>
          </a:prstGeom>
        </p:spPr>
      </p:pic>
    </p:spTree>
    <p:extLst>
      <p:ext uri="{BB962C8B-B14F-4D97-AF65-F5344CB8AC3E}">
        <p14:creationId xmlns:p14="http://schemas.microsoft.com/office/powerpoint/2010/main" val="2470090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850549"/>
            <a:ext cx="8577469" cy="1154097"/>
          </a:xfrm>
        </p:spPr>
        <p:txBody>
          <a:bodyPr>
            <a:normAutofit fontScale="90000"/>
          </a:bodyPr>
          <a:lstStyle/>
          <a:p>
            <a:r>
              <a:rPr lang="en-US" dirty="0"/>
              <a:t>Total number of comparisons is at most</a:t>
            </a:r>
          </a:p>
        </p:txBody>
      </p:sp>
      <p:sp>
        <p:nvSpPr>
          <p:cNvPr id="4" name="Slide Number Placeholder 3"/>
          <p:cNvSpPr>
            <a:spLocks noGrp="1"/>
          </p:cNvSpPr>
          <p:nvPr>
            <p:ph type="sldNum" sz="quarter" idx="12"/>
          </p:nvPr>
        </p:nvSpPr>
        <p:spPr/>
        <p:txBody>
          <a:bodyPr/>
          <a:lstStyle/>
          <a:p>
            <a:fld id="{CE8079A4-7AA8-4A4F-87E2-7781EC5097DD}" type="slidenum">
              <a:rPr lang="en-US" smtClean="0">
                <a:solidFill>
                  <a:schemeClr val="bg1"/>
                </a:solidFill>
              </a:rPr>
              <a:pPr/>
              <a:t>13</a:t>
            </a:fld>
            <a:endParaRPr lang="en-US" dirty="0">
              <a:solidFill>
                <a:schemeClr val="bg1"/>
              </a:solidFill>
            </a:endParaRPr>
          </a:p>
        </p:txBody>
      </p:sp>
      <p:pic>
        <p:nvPicPr>
          <p:cNvPr id="6" name="Picture 5">
            <a:extLst>
              <a:ext uri="{FF2B5EF4-FFF2-40B4-BE49-F238E27FC236}">
                <a16:creationId xmlns:a16="http://schemas.microsoft.com/office/drawing/2014/main" id="{B88F46C7-1FD6-A19E-6BB2-831FB1296C3D}"/>
              </a:ext>
            </a:extLst>
          </p:cNvPr>
          <p:cNvPicPr>
            <a:picLocks noChangeAspect="1"/>
          </p:cNvPicPr>
          <p:nvPr/>
        </p:nvPicPr>
        <p:blipFill>
          <a:blip r:embed="rId2"/>
          <a:stretch>
            <a:fillRect/>
          </a:stretch>
        </p:blipFill>
        <p:spPr>
          <a:xfrm>
            <a:off x="0" y="2428240"/>
            <a:ext cx="9131298" cy="1879600"/>
          </a:xfrm>
          <a:prstGeom prst="rect">
            <a:avLst/>
          </a:prstGeom>
        </p:spPr>
      </p:pic>
    </p:spTree>
    <p:extLst>
      <p:ext uri="{BB962C8B-B14F-4D97-AF65-F5344CB8AC3E}">
        <p14:creationId xmlns:p14="http://schemas.microsoft.com/office/powerpoint/2010/main" val="848771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027" y="558626"/>
            <a:ext cx="8070574" cy="1154097"/>
          </a:xfrm>
        </p:spPr>
        <p:txBody>
          <a:bodyPr>
            <a:normAutofit fontScale="90000"/>
          </a:bodyPr>
          <a:lstStyle/>
          <a:p>
            <a:r>
              <a:rPr lang="en-US" dirty="0"/>
              <a:t>Worst-case behavior of Insertion Sort</a:t>
            </a:r>
          </a:p>
        </p:txBody>
      </p:sp>
      <p:sp>
        <p:nvSpPr>
          <p:cNvPr id="3" name="Content Placeholder 2"/>
          <p:cNvSpPr>
            <a:spLocks noGrp="1"/>
          </p:cNvSpPr>
          <p:nvPr>
            <p:ph idx="1"/>
          </p:nvPr>
        </p:nvSpPr>
        <p:spPr>
          <a:xfrm>
            <a:off x="914400" y="1964290"/>
            <a:ext cx="7315200" cy="3539527"/>
          </a:xfrm>
        </p:spPr>
        <p:txBody>
          <a:bodyPr>
            <a:normAutofit/>
          </a:bodyPr>
          <a:lstStyle/>
          <a:p>
            <a:r>
              <a:rPr lang="en-US" sz="2400" dirty="0">
                <a:solidFill>
                  <a:schemeClr val="bg1"/>
                </a:solidFill>
              </a:rPr>
              <a:t>Keys in original array are in non-increasing order</a:t>
            </a:r>
          </a:p>
          <a:p>
            <a:r>
              <a:rPr lang="en-US" sz="2400" dirty="0">
                <a:solidFill>
                  <a:schemeClr val="bg1"/>
                </a:solidFill>
              </a:rPr>
              <a:t>At position i+1, S[i+1]&lt;S[j] for 1 &lt;= j &lt;=I</a:t>
            </a:r>
          </a:p>
          <a:p>
            <a:r>
              <a:rPr lang="en-US" sz="2400" dirty="0">
                <a:solidFill>
                  <a:schemeClr val="bg1"/>
                </a:solidFill>
              </a:rPr>
              <a:t>Positions S[1] . . . S[</a:t>
            </a:r>
            <a:r>
              <a:rPr lang="en-US" sz="2400" dirty="0" err="1">
                <a:solidFill>
                  <a:schemeClr val="bg1"/>
                </a:solidFill>
              </a:rPr>
              <a:t>i</a:t>
            </a:r>
            <a:r>
              <a:rPr lang="en-US" sz="2400" dirty="0">
                <a:solidFill>
                  <a:schemeClr val="bg1"/>
                </a:solidFill>
              </a:rPr>
              <a:t>] sorted</a:t>
            </a:r>
          </a:p>
          <a:p>
            <a:r>
              <a:rPr lang="en-US" sz="2400" dirty="0">
                <a:solidFill>
                  <a:schemeClr val="bg1"/>
                </a:solidFill>
              </a:rPr>
              <a:t>While loop will exit after </a:t>
            </a:r>
            <a:r>
              <a:rPr lang="en-US" sz="2400" dirty="0" err="1">
                <a:solidFill>
                  <a:schemeClr val="bg1"/>
                </a:solidFill>
              </a:rPr>
              <a:t>i</a:t>
            </a:r>
            <a:r>
              <a:rPr lang="en-US" sz="2400" dirty="0">
                <a:solidFill>
                  <a:schemeClr val="bg1"/>
                </a:solidFill>
              </a:rPr>
              <a:t> iterations because S[j]&gt; x will always be true</a:t>
            </a:r>
          </a:p>
        </p:txBody>
      </p:sp>
      <p:sp>
        <p:nvSpPr>
          <p:cNvPr id="4" name="Slide Number Placeholder 3"/>
          <p:cNvSpPr>
            <a:spLocks noGrp="1"/>
          </p:cNvSpPr>
          <p:nvPr>
            <p:ph type="sldNum" sz="quarter" idx="12"/>
          </p:nvPr>
        </p:nvSpPr>
        <p:spPr/>
        <p:txBody>
          <a:bodyPr/>
          <a:lstStyle/>
          <a:p>
            <a:fld id="{CE8079A4-7AA8-4A4F-87E2-7781EC5097DD}" type="slidenum">
              <a:rPr lang="en-US" smtClean="0">
                <a:solidFill>
                  <a:schemeClr val="bg1"/>
                </a:solidFill>
              </a:rPr>
              <a:pPr/>
              <a:t>14</a:t>
            </a:fld>
            <a:endParaRPr lang="en-US" dirty="0">
              <a:solidFill>
                <a:schemeClr val="bg1"/>
              </a:solidFill>
            </a:endParaRPr>
          </a:p>
        </p:txBody>
      </p:sp>
      <p:pic>
        <p:nvPicPr>
          <p:cNvPr id="5" name="Picture 4">
            <a:extLst>
              <a:ext uri="{FF2B5EF4-FFF2-40B4-BE49-F238E27FC236}">
                <a16:creationId xmlns:a16="http://schemas.microsoft.com/office/drawing/2014/main" id="{819FF527-647A-C0BF-1D3A-3D3F0E5BF6B6}"/>
              </a:ext>
            </a:extLst>
          </p:cNvPr>
          <p:cNvPicPr>
            <a:picLocks noChangeAspect="1"/>
          </p:cNvPicPr>
          <p:nvPr/>
        </p:nvPicPr>
        <p:blipFill>
          <a:blip r:embed="rId2"/>
          <a:stretch>
            <a:fillRect/>
          </a:stretch>
        </p:blipFill>
        <p:spPr>
          <a:xfrm>
            <a:off x="3066157" y="4548271"/>
            <a:ext cx="3011685" cy="1207113"/>
          </a:xfrm>
          <a:prstGeom prst="rect">
            <a:avLst/>
          </a:prstGeom>
        </p:spPr>
      </p:pic>
    </p:spTree>
    <p:extLst>
      <p:ext uri="{BB962C8B-B14F-4D97-AF65-F5344CB8AC3E}">
        <p14:creationId xmlns:p14="http://schemas.microsoft.com/office/powerpoint/2010/main" val="3715292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69512"/>
            <a:ext cx="7315200" cy="1154097"/>
          </a:xfrm>
        </p:spPr>
        <p:txBody>
          <a:bodyPr/>
          <a:lstStyle/>
          <a:p>
            <a:r>
              <a:rPr lang="en-US" dirty="0"/>
              <a:t>Space usage of Insertion Sort</a:t>
            </a:r>
          </a:p>
        </p:txBody>
      </p:sp>
      <p:sp>
        <p:nvSpPr>
          <p:cNvPr id="3" name="Content Placeholder 2"/>
          <p:cNvSpPr>
            <a:spLocks noGrp="1"/>
          </p:cNvSpPr>
          <p:nvPr>
            <p:ph idx="1"/>
          </p:nvPr>
        </p:nvSpPr>
        <p:spPr>
          <a:xfrm>
            <a:off x="914400" y="2007833"/>
            <a:ext cx="7315200" cy="3539527"/>
          </a:xfrm>
        </p:spPr>
        <p:txBody>
          <a:bodyPr>
            <a:normAutofit/>
          </a:bodyPr>
          <a:lstStyle/>
          <a:p>
            <a:r>
              <a:rPr lang="en-US" sz="2800" b="1" dirty="0">
                <a:solidFill>
                  <a:schemeClr val="bg1"/>
                </a:solidFill>
              </a:rPr>
              <a:t>In-place sort</a:t>
            </a:r>
          </a:p>
          <a:p>
            <a:endParaRPr lang="en-US" sz="2800" dirty="0">
              <a:solidFill>
                <a:schemeClr val="bg1"/>
              </a:solidFill>
            </a:endParaRPr>
          </a:p>
          <a:p>
            <a:r>
              <a:rPr lang="en-GB" sz="2800" dirty="0">
                <a:solidFill>
                  <a:schemeClr val="bg1"/>
                </a:solidFill>
              </a:rPr>
              <a:t>When </a:t>
            </a:r>
            <a:r>
              <a:rPr lang="en-GB" sz="2800" b="1" dirty="0">
                <a:solidFill>
                  <a:schemeClr val="bg1"/>
                </a:solidFill>
              </a:rPr>
              <a:t>the extra space is a constant </a:t>
            </a:r>
            <a:r>
              <a:rPr lang="en-GB" sz="2800" dirty="0">
                <a:solidFill>
                  <a:schemeClr val="bg1"/>
                </a:solidFill>
              </a:rPr>
              <a:t>(that is, when it does not increase with n, the number of keys to be sorted), the algorithm is called </a:t>
            </a:r>
            <a:r>
              <a:rPr lang="en-GB" sz="2800" b="1" dirty="0">
                <a:solidFill>
                  <a:schemeClr val="bg1"/>
                </a:solidFill>
              </a:rPr>
              <a:t>an in-place sort.</a:t>
            </a:r>
            <a:endParaRPr lang="en-US" sz="2800" b="1" dirty="0">
              <a:solidFill>
                <a:schemeClr val="bg1"/>
              </a:solidFill>
            </a:endParaRPr>
          </a:p>
        </p:txBody>
      </p:sp>
      <p:sp>
        <p:nvSpPr>
          <p:cNvPr id="4" name="Slide Number Placeholder 3"/>
          <p:cNvSpPr>
            <a:spLocks noGrp="1"/>
          </p:cNvSpPr>
          <p:nvPr>
            <p:ph type="sldNum" sz="quarter" idx="12"/>
          </p:nvPr>
        </p:nvSpPr>
        <p:spPr/>
        <p:txBody>
          <a:bodyPr/>
          <a:lstStyle/>
          <a:p>
            <a:fld id="{CE8079A4-7AA8-4A4F-87E2-7781EC5097DD}" type="slidenum">
              <a:rPr lang="en-US" smtClean="0">
                <a:solidFill>
                  <a:schemeClr val="bg1"/>
                </a:solidFill>
              </a:rPr>
              <a:pPr/>
              <a:t>15</a:t>
            </a:fld>
            <a:endParaRPr lang="en-US" dirty="0">
              <a:solidFill>
                <a:schemeClr val="bg1"/>
              </a:solidFill>
            </a:endParaRPr>
          </a:p>
        </p:txBody>
      </p:sp>
    </p:spTree>
    <p:extLst>
      <p:ext uri="{BB962C8B-B14F-4D97-AF65-F5344CB8AC3E}">
        <p14:creationId xmlns:p14="http://schemas.microsoft.com/office/powerpoint/2010/main" val="1749298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330" y="477079"/>
            <a:ext cx="8328992" cy="1154097"/>
          </a:xfrm>
        </p:spPr>
        <p:txBody>
          <a:bodyPr>
            <a:normAutofit fontScale="90000"/>
          </a:bodyPr>
          <a:lstStyle/>
          <a:p>
            <a:r>
              <a:rPr lang="en-US" dirty="0"/>
              <a:t>Table 7.1 analysis summary for exchange, insertion, and selection sorts</a:t>
            </a:r>
          </a:p>
        </p:txBody>
      </p:sp>
      <p:sp>
        <p:nvSpPr>
          <p:cNvPr id="3" name="Slide Number Placeholder 2"/>
          <p:cNvSpPr>
            <a:spLocks noGrp="1"/>
          </p:cNvSpPr>
          <p:nvPr>
            <p:ph type="sldNum" sz="quarter" idx="12"/>
          </p:nvPr>
        </p:nvSpPr>
        <p:spPr/>
        <p:txBody>
          <a:bodyPr/>
          <a:lstStyle/>
          <a:p>
            <a:fld id="{CE8079A4-7AA8-4A4F-87E2-7781EC5097DD}" type="slidenum">
              <a:rPr lang="en-US" smtClean="0">
                <a:solidFill>
                  <a:schemeClr val="bg1"/>
                </a:solidFill>
              </a:rPr>
              <a:pPr/>
              <a:t>16</a:t>
            </a:fld>
            <a:endParaRPr lang="en-US" dirty="0">
              <a:solidFill>
                <a:schemeClr val="bg1"/>
              </a:solidFill>
            </a:endParaRPr>
          </a:p>
        </p:txBody>
      </p:sp>
      <p:pic>
        <p:nvPicPr>
          <p:cNvPr id="5" name="Picture 4">
            <a:extLst>
              <a:ext uri="{FF2B5EF4-FFF2-40B4-BE49-F238E27FC236}">
                <a16:creationId xmlns:a16="http://schemas.microsoft.com/office/drawing/2014/main" id="{C19D35A5-6035-7347-1BE5-9868A65A59A3}"/>
              </a:ext>
            </a:extLst>
          </p:cNvPr>
          <p:cNvPicPr>
            <a:picLocks noChangeAspect="1"/>
          </p:cNvPicPr>
          <p:nvPr/>
        </p:nvPicPr>
        <p:blipFill>
          <a:blip r:embed="rId2"/>
          <a:stretch>
            <a:fillRect/>
          </a:stretch>
        </p:blipFill>
        <p:spPr>
          <a:xfrm>
            <a:off x="211545" y="2167522"/>
            <a:ext cx="8496059" cy="4213399"/>
          </a:xfrm>
          <a:prstGeom prst="rect">
            <a:avLst/>
          </a:prstGeom>
        </p:spPr>
      </p:pic>
    </p:spTree>
    <p:extLst>
      <p:ext uri="{BB962C8B-B14F-4D97-AF65-F5344CB8AC3E}">
        <p14:creationId xmlns:p14="http://schemas.microsoft.com/office/powerpoint/2010/main" val="926394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148" y="705678"/>
            <a:ext cx="8269356" cy="721919"/>
          </a:xfrm>
        </p:spPr>
        <p:txBody>
          <a:bodyPr>
            <a:noAutofit/>
          </a:bodyPr>
          <a:lstStyle/>
          <a:p>
            <a:r>
              <a:rPr lang="en-US" sz="3200" b="1" dirty="0"/>
              <a:t>Lower Bounds Sort </a:t>
            </a:r>
            <a:r>
              <a:rPr lang="en-US" sz="3200" dirty="0"/>
              <a:t>by Comparison of Keys</a:t>
            </a:r>
          </a:p>
        </p:txBody>
      </p:sp>
      <p:sp>
        <p:nvSpPr>
          <p:cNvPr id="3" name="Content Placeholder 2"/>
          <p:cNvSpPr>
            <a:spLocks noGrp="1"/>
          </p:cNvSpPr>
          <p:nvPr>
            <p:ph idx="1"/>
          </p:nvPr>
        </p:nvSpPr>
        <p:spPr>
          <a:xfrm>
            <a:off x="139148" y="1723609"/>
            <a:ext cx="9004852" cy="3539527"/>
          </a:xfrm>
        </p:spPr>
        <p:txBody>
          <a:bodyPr>
            <a:noAutofit/>
          </a:bodyPr>
          <a:lstStyle/>
          <a:p>
            <a:r>
              <a:rPr lang="en-US" sz="2400" dirty="0">
                <a:solidFill>
                  <a:schemeClr val="bg1"/>
                </a:solidFill>
              </a:rPr>
              <a:t>Insertion Sort, Exchange Sort, Selection Sort</a:t>
            </a:r>
          </a:p>
          <a:p>
            <a:r>
              <a:rPr lang="en-US" sz="2400" dirty="0">
                <a:solidFill>
                  <a:schemeClr val="bg1"/>
                </a:solidFill>
              </a:rPr>
              <a:t>Worst case input of size n contains n distinct keys</a:t>
            </a:r>
          </a:p>
          <a:p>
            <a:r>
              <a:rPr lang="en-US" sz="2400" dirty="0">
                <a:solidFill>
                  <a:schemeClr val="bg1"/>
                </a:solidFill>
              </a:rPr>
              <a:t>n! different orderings</a:t>
            </a:r>
          </a:p>
          <a:p>
            <a:r>
              <a:rPr lang="en-US" sz="2400" b="1" dirty="0">
                <a:solidFill>
                  <a:schemeClr val="bg1"/>
                </a:solidFill>
              </a:rPr>
              <a:t>Permutation</a:t>
            </a:r>
            <a:r>
              <a:rPr lang="en-US" sz="2400" dirty="0">
                <a:solidFill>
                  <a:schemeClr val="bg1"/>
                </a:solidFill>
              </a:rPr>
              <a:t>: [k1, k2, . . . ,</a:t>
            </a:r>
            <a:r>
              <a:rPr lang="en-US" sz="2400" dirty="0" err="1">
                <a:solidFill>
                  <a:schemeClr val="bg1"/>
                </a:solidFill>
              </a:rPr>
              <a:t>kn</a:t>
            </a:r>
            <a:r>
              <a:rPr lang="en-US" sz="2400" dirty="0">
                <a:solidFill>
                  <a:schemeClr val="bg1"/>
                </a:solidFill>
              </a:rPr>
              <a:t>] </a:t>
            </a:r>
            <a:r>
              <a:rPr lang="en-US" sz="2400" dirty="0" err="1">
                <a:solidFill>
                  <a:schemeClr val="bg1"/>
                </a:solidFill>
              </a:rPr>
              <a:t>ki</a:t>
            </a:r>
            <a:r>
              <a:rPr lang="en-US" sz="2400" dirty="0">
                <a:solidFill>
                  <a:schemeClr val="bg1"/>
                </a:solidFill>
              </a:rPr>
              <a:t> is the integer at the </a:t>
            </a:r>
            <a:r>
              <a:rPr lang="en-US" sz="2400" dirty="0" err="1">
                <a:solidFill>
                  <a:schemeClr val="bg1"/>
                </a:solidFill>
              </a:rPr>
              <a:t>ith</a:t>
            </a:r>
            <a:r>
              <a:rPr lang="en-US" sz="2400" dirty="0">
                <a:solidFill>
                  <a:schemeClr val="bg1"/>
                </a:solidFill>
              </a:rPr>
              <a:t> position</a:t>
            </a:r>
          </a:p>
          <a:p>
            <a:pPr lvl="1"/>
            <a:r>
              <a:rPr lang="en-US" sz="2400" dirty="0">
                <a:solidFill>
                  <a:schemeClr val="bg1"/>
                </a:solidFill>
              </a:rPr>
              <a:t>E.g. [3, 2, 1] k1 = 3, k2 = 2, k3 = 1</a:t>
            </a:r>
          </a:p>
          <a:p>
            <a:r>
              <a:rPr lang="en-US" sz="2400" b="1" dirty="0">
                <a:solidFill>
                  <a:schemeClr val="bg1"/>
                </a:solidFill>
              </a:rPr>
              <a:t>Inversion</a:t>
            </a:r>
            <a:r>
              <a:rPr lang="en-US" sz="2400" dirty="0">
                <a:solidFill>
                  <a:schemeClr val="bg1"/>
                </a:solidFill>
              </a:rPr>
              <a:t> in a permutation (ki, </a:t>
            </a:r>
            <a:r>
              <a:rPr lang="en-US" sz="2400" dirty="0" err="1">
                <a:solidFill>
                  <a:schemeClr val="bg1"/>
                </a:solidFill>
              </a:rPr>
              <a:t>kj</a:t>
            </a:r>
            <a:r>
              <a:rPr lang="en-US" sz="2400" dirty="0">
                <a:solidFill>
                  <a:schemeClr val="bg1"/>
                </a:solidFill>
              </a:rPr>
              <a:t>) pair such that </a:t>
            </a:r>
            <a:r>
              <a:rPr lang="en-US" sz="2400" dirty="0" err="1">
                <a:solidFill>
                  <a:schemeClr val="bg1"/>
                </a:solidFill>
              </a:rPr>
              <a:t>i</a:t>
            </a:r>
            <a:r>
              <a:rPr lang="en-US" sz="2400" dirty="0">
                <a:solidFill>
                  <a:schemeClr val="bg1"/>
                </a:solidFill>
              </a:rPr>
              <a:t> &lt; j and k</a:t>
            </a:r>
            <a:r>
              <a:rPr lang="en-US" sz="2400" baseline="-25000" dirty="0">
                <a:solidFill>
                  <a:schemeClr val="bg1"/>
                </a:solidFill>
              </a:rPr>
              <a:t>i</a:t>
            </a:r>
            <a:r>
              <a:rPr lang="en-US" sz="2400" dirty="0">
                <a:solidFill>
                  <a:schemeClr val="bg1"/>
                </a:solidFill>
              </a:rPr>
              <a:t> &gt; </a:t>
            </a:r>
            <a:r>
              <a:rPr lang="en-US" sz="2400" dirty="0" err="1">
                <a:solidFill>
                  <a:schemeClr val="bg1"/>
                </a:solidFill>
              </a:rPr>
              <a:t>k</a:t>
            </a:r>
            <a:r>
              <a:rPr lang="en-US" sz="2400" baseline="-25000" dirty="0" err="1">
                <a:solidFill>
                  <a:schemeClr val="bg1"/>
                </a:solidFill>
              </a:rPr>
              <a:t>j</a:t>
            </a:r>
            <a:endParaRPr lang="en-US" sz="2400" baseline="-25000" dirty="0">
              <a:solidFill>
                <a:schemeClr val="bg1"/>
              </a:solidFill>
            </a:endParaRPr>
          </a:p>
          <a:p>
            <a:r>
              <a:rPr lang="en-US" sz="2400" dirty="0">
                <a:solidFill>
                  <a:schemeClr val="bg1"/>
                </a:solidFill>
              </a:rPr>
              <a:t>[3, 2, 4, 1, 6, 5]</a:t>
            </a:r>
          </a:p>
          <a:p>
            <a:pPr lvl="1"/>
            <a:r>
              <a:rPr lang="en-US" sz="2400" dirty="0">
                <a:solidFill>
                  <a:schemeClr val="bg1"/>
                </a:solidFill>
              </a:rPr>
              <a:t>Inversions: (3,2), (3,1), (2,1), (6,5), (4,1)</a:t>
            </a:r>
          </a:p>
          <a:p>
            <a:pPr lvl="1"/>
            <a:endParaRPr lang="en-US" sz="800" dirty="0">
              <a:solidFill>
                <a:schemeClr val="bg1"/>
              </a:solidFill>
            </a:endParaRPr>
          </a:p>
          <a:p>
            <a:r>
              <a:rPr lang="en-GB" b="1" dirty="0">
                <a:solidFill>
                  <a:srgbClr val="FF0000"/>
                </a:solidFill>
              </a:rPr>
              <a:t>This means that the task of sorting n distinct keys is the removal of all inversions in permutation</a:t>
            </a:r>
            <a:endParaRPr lang="en-US" b="1" dirty="0">
              <a:solidFill>
                <a:srgbClr val="FF0000"/>
              </a:solidFill>
            </a:endParaRPr>
          </a:p>
        </p:txBody>
      </p:sp>
      <p:sp>
        <p:nvSpPr>
          <p:cNvPr id="4" name="Slide Number Placeholder 3"/>
          <p:cNvSpPr>
            <a:spLocks noGrp="1"/>
          </p:cNvSpPr>
          <p:nvPr>
            <p:ph type="sldNum" sz="quarter" idx="12"/>
          </p:nvPr>
        </p:nvSpPr>
        <p:spPr/>
        <p:txBody>
          <a:bodyPr/>
          <a:lstStyle/>
          <a:p>
            <a:fld id="{CE8079A4-7AA8-4A4F-87E2-7781EC5097DD}" type="slidenum">
              <a:rPr lang="en-US" smtClean="0">
                <a:solidFill>
                  <a:schemeClr val="bg1"/>
                </a:solidFill>
              </a:rPr>
              <a:pPr/>
              <a:t>17</a:t>
            </a:fld>
            <a:endParaRPr lang="en-US" dirty="0">
              <a:solidFill>
                <a:schemeClr val="bg1"/>
              </a:solidFill>
            </a:endParaRPr>
          </a:p>
        </p:txBody>
      </p:sp>
    </p:spTree>
    <p:extLst>
      <p:ext uri="{BB962C8B-B14F-4D97-AF65-F5344CB8AC3E}">
        <p14:creationId xmlns:p14="http://schemas.microsoft.com/office/powerpoint/2010/main" val="2370584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48797"/>
            <a:ext cx="7315200" cy="1154097"/>
          </a:xfrm>
        </p:spPr>
        <p:txBody>
          <a:bodyPr/>
          <a:lstStyle/>
          <a:p>
            <a:r>
              <a:rPr lang="en-US" dirty="0"/>
              <a:t>Theorem 7.1</a:t>
            </a:r>
          </a:p>
        </p:txBody>
      </p:sp>
      <p:sp>
        <p:nvSpPr>
          <p:cNvPr id="4" name="Slide Number Placeholder 3"/>
          <p:cNvSpPr>
            <a:spLocks noGrp="1"/>
          </p:cNvSpPr>
          <p:nvPr>
            <p:ph type="sldNum" sz="quarter" idx="12"/>
          </p:nvPr>
        </p:nvSpPr>
        <p:spPr/>
        <p:txBody>
          <a:bodyPr/>
          <a:lstStyle/>
          <a:p>
            <a:fld id="{CE8079A4-7AA8-4A4F-87E2-7781EC5097DD}" type="slidenum">
              <a:rPr lang="en-US" smtClean="0">
                <a:solidFill>
                  <a:schemeClr val="bg1"/>
                </a:solidFill>
              </a:rPr>
              <a:pPr/>
              <a:t>18</a:t>
            </a:fld>
            <a:endParaRPr lang="en-US" dirty="0">
              <a:solidFill>
                <a:schemeClr val="bg1"/>
              </a:solidFill>
            </a:endParaRPr>
          </a:p>
        </p:txBody>
      </p:sp>
      <p:pic>
        <p:nvPicPr>
          <p:cNvPr id="8" name="Picture 7">
            <a:extLst>
              <a:ext uri="{FF2B5EF4-FFF2-40B4-BE49-F238E27FC236}">
                <a16:creationId xmlns:a16="http://schemas.microsoft.com/office/drawing/2014/main" id="{002A8515-3E7E-04CE-55E2-B22BF02606E4}"/>
              </a:ext>
            </a:extLst>
          </p:cNvPr>
          <p:cNvPicPr>
            <a:picLocks noChangeAspect="1"/>
          </p:cNvPicPr>
          <p:nvPr/>
        </p:nvPicPr>
        <p:blipFill>
          <a:blip r:embed="rId2"/>
          <a:stretch>
            <a:fillRect/>
          </a:stretch>
        </p:blipFill>
        <p:spPr>
          <a:xfrm>
            <a:off x="68098" y="2143760"/>
            <a:ext cx="9007804" cy="3383280"/>
          </a:xfrm>
          <a:prstGeom prst="rect">
            <a:avLst/>
          </a:prstGeom>
        </p:spPr>
      </p:pic>
    </p:spTree>
    <p:extLst>
      <p:ext uri="{BB962C8B-B14F-4D97-AF65-F5344CB8AC3E}">
        <p14:creationId xmlns:p14="http://schemas.microsoft.com/office/powerpoint/2010/main" val="34612073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209" y="122624"/>
            <a:ext cx="7315200" cy="727925"/>
          </a:xfrm>
        </p:spPr>
        <p:txBody>
          <a:bodyPr/>
          <a:lstStyle/>
          <a:p>
            <a:r>
              <a:rPr lang="en-US" dirty="0"/>
              <a:t>Proof Theorem 7.1</a:t>
            </a:r>
          </a:p>
        </p:txBody>
      </p:sp>
      <p:sp>
        <p:nvSpPr>
          <p:cNvPr id="3" name="Content Placeholder 2"/>
          <p:cNvSpPr>
            <a:spLocks noGrp="1"/>
          </p:cNvSpPr>
          <p:nvPr>
            <p:ph idx="1"/>
          </p:nvPr>
        </p:nvSpPr>
        <p:spPr>
          <a:xfrm>
            <a:off x="0" y="850549"/>
            <a:ext cx="9074426" cy="5884827"/>
          </a:xfrm>
        </p:spPr>
        <p:txBody>
          <a:bodyPr>
            <a:normAutofit/>
          </a:bodyPr>
          <a:lstStyle/>
          <a:p>
            <a:r>
              <a:rPr lang="en-GB" sz="1800" dirty="0">
                <a:solidFill>
                  <a:schemeClr val="bg1"/>
                </a:solidFill>
              </a:rPr>
              <a:t>To establish the result for the </a:t>
            </a:r>
            <a:r>
              <a:rPr lang="en-GB" sz="1800" b="1" dirty="0">
                <a:solidFill>
                  <a:schemeClr val="bg1"/>
                </a:solidFill>
              </a:rPr>
              <a:t>worst case</a:t>
            </a:r>
            <a:r>
              <a:rPr lang="en-GB" sz="1800" dirty="0">
                <a:solidFill>
                  <a:schemeClr val="bg1"/>
                </a:solidFill>
              </a:rPr>
              <a:t>, we need only show that there is a permutation with n(n − 1) / 2 inversions because when that permutation is the input, the algorithm will have to remove that many inversions and therefore do at least that many comparisons.</a:t>
            </a:r>
          </a:p>
          <a:p>
            <a:pPr lvl="1"/>
            <a:r>
              <a:rPr lang="en-US" sz="1600" dirty="0">
                <a:solidFill>
                  <a:schemeClr val="bg1"/>
                </a:solidFill>
              </a:rPr>
              <a:t>At most one inversion is removed with each comparison =&gt; n(n-1)/2 comparisons</a:t>
            </a:r>
          </a:p>
          <a:p>
            <a:pPr lvl="1"/>
            <a:r>
              <a:rPr lang="en-US" sz="1600" dirty="0">
                <a:solidFill>
                  <a:schemeClr val="bg1"/>
                </a:solidFill>
              </a:rPr>
              <a:t>Show [n, n-1, n-2, . . . , 3, 2, 1] is such a permutation</a:t>
            </a:r>
          </a:p>
          <a:p>
            <a:pPr lvl="1"/>
            <a:r>
              <a:rPr lang="en-US" sz="1600" dirty="0">
                <a:solidFill>
                  <a:schemeClr val="bg1"/>
                </a:solidFill>
              </a:rPr>
              <a:t>n-1 inversions with n</a:t>
            </a:r>
          </a:p>
          <a:p>
            <a:pPr lvl="1"/>
            <a:r>
              <a:rPr lang="en-US" sz="1600" dirty="0">
                <a:solidFill>
                  <a:schemeClr val="bg1"/>
                </a:solidFill>
              </a:rPr>
              <a:t>n-2 inversions with n-1</a:t>
            </a:r>
          </a:p>
          <a:p>
            <a:r>
              <a:rPr lang="en-GB" sz="1800" dirty="0">
                <a:solidFill>
                  <a:schemeClr val="bg1"/>
                </a:solidFill>
              </a:rPr>
              <a:t>To establish the result for the </a:t>
            </a:r>
            <a:r>
              <a:rPr lang="en-GB" sz="1800" b="1" dirty="0">
                <a:solidFill>
                  <a:schemeClr val="bg1"/>
                </a:solidFill>
              </a:rPr>
              <a:t>average case</a:t>
            </a:r>
            <a:r>
              <a:rPr lang="en-GB" sz="1800" dirty="0">
                <a:solidFill>
                  <a:schemeClr val="bg1"/>
                </a:solidFill>
              </a:rPr>
              <a:t>, we pair the permutation [</a:t>
            </a:r>
            <a:r>
              <a:rPr lang="en-GB" sz="1800" dirty="0" err="1">
                <a:solidFill>
                  <a:schemeClr val="bg1"/>
                </a:solidFill>
              </a:rPr>
              <a:t>kn</a:t>
            </a:r>
            <a:r>
              <a:rPr lang="en-GB" sz="1800" dirty="0">
                <a:solidFill>
                  <a:schemeClr val="bg1"/>
                </a:solidFill>
              </a:rPr>
              <a:t>, kn−1,…, k1] with the permutation [k1, k2,…, </a:t>
            </a:r>
            <a:r>
              <a:rPr lang="en-GB" sz="1800" dirty="0" err="1">
                <a:solidFill>
                  <a:schemeClr val="bg1"/>
                </a:solidFill>
              </a:rPr>
              <a:t>kn</a:t>
            </a:r>
            <a:r>
              <a:rPr lang="en-GB" sz="1800" dirty="0">
                <a:solidFill>
                  <a:schemeClr val="bg1"/>
                </a:solidFill>
              </a:rPr>
              <a:t>]. This permutation is called the </a:t>
            </a:r>
            <a:r>
              <a:rPr lang="en-GB" sz="1800" b="1" dirty="0">
                <a:solidFill>
                  <a:schemeClr val="bg1"/>
                </a:solidFill>
              </a:rPr>
              <a:t>transpose</a:t>
            </a:r>
            <a:r>
              <a:rPr lang="en-GB" sz="1800" dirty="0">
                <a:solidFill>
                  <a:schemeClr val="bg1"/>
                </a:solidFill>
              </a:rPr>
              <a:t> of the original permutation.</a:t>
            </a:r>
          </a:p>
          <a:p>
            <a:pPr lvl="1"/>
            <a:r>
              <a:rPr lang="en-GB" sz="1400" dirty="0">
                <a:solidFill>
                  <a:schemeClr val="bg1"/>
                </a:solidFill>
              </a:rPr>
              <a:t>Let r and s be integers between 1 and n such that s &gt; r.</a:t>
            </a:r>
          </a:p>
          <a:p>
            <a:pPr lvl="1"/>
            <a:r>
              <a:rPr lang="en-GB" sz="1400" dirty="0">
                <a:solidFill>
                  <a:schemeClr val="bg1"/>
                </a:solidFill>
              </a:rPr>
              <a:t>Given a permutation, the pair (s, r) is an inversion in either the permutation or its transpose but not in both. Showing that there are n (n − 1) /2 such pairs of integers between 1 and n is left as an exercise. This means that a permutation and its transpose have exactly n (n − 1) /2 inversions between them. So the average number of inversions in a permutation and its transpose is </a:t>
            </a:r>
          </a:p>
          <a:p>
            <a:endParaRPr lang="en-US" sz="1800" dirty="0">
              <a:solidFill>
                <a:schemeClr val="bg1"/>
              </a:solidFill>
            </a:endParaRPr>
          </a:p>
          <a:p>
            <a:pPr lvl="1"/>
            <a:r>
              <a:rPr lang="en-GB" sz="1400" dirty="0">
                <a:solidFill>
                  <a:schemeClr val="bg1"/>
                </a:solidFill>
              </a:rPr>
              <a:t>Therefore, if we consider all permutations equally probable for the input, the average number of inversions in the input is also n (n − 1) /4. Because we assumed that the algorithm removes at most one inversion after each comparison, on average it must do at least this many comparisons to remove all inversions and thereby sort the input.</a:t>
            </a:r>
            <a:endParaRPr lang="en-US" sz="1400" dirty="0">
              <a:solidFill>
                <a:schemeClr val="bg1"/>
              </a:solidFill>
            </a:endParaRPr>
          </a:p>
          <a:p>
            <a:endParaRPr lang="en-US" dirty="0"/>
          </a:p>
        </p:txBody>
      </p:sp>
      <p:sp>
        <p:nvSpPr>
          <p:cNvPr id="4" name="Slide Number Placeholder 3"/>
          <p:cNvSpPr>
            <a:spLocks noGrp="1"/>
          </p:cNvSpPr>
          <p:nvPr>
            <p:ph type="sldNum" sz="quarter" idx="12"/>
          </p:nvPr>
        </p:nvSpPr>
        <p:spPr/>
        <p:txBody>
          <a:bodyPr/>
          <a:lstStyle/>
          <a:p>
            <a:fld id="{CE8079A4-7AA8-4A4F-87E2-7781EC5097DD}" type="slidenum">
              <a:rPr lang="en-US" smtClean="0">
                <a:solidFill>
                  <a:schemeClr val="bg1"/>
                </a:solidFill>
              </a:rPr>
              <a:pPr/>
              <a:t>19</a:t>
            </a:fld>
            <a:endParaRPr lang="en-US" dirty="0">
              <a:solidFill>
                <a:schemeClr val="bg1"/>
              </a:solidFill>
            </a:endParaRPr>
          </a:p>
        </p:txBody>
      </p:sp>
      <p:pic>
        <p:nvPicPr>
          <p:cNvPr id="6" name="Picture 5">
            <a:extLst>
              <a:ext uri="{FF2B5EF4-FFF2-40B4-BE49-F238E27FC236}">
                <a16:creationId xmlns:a16="http://schemas.microsoft.com/office/drawing/2014/main" id="{AFD86754-38F5-2E79-ABC1-562FFA60884D}"/>
              </a:ext>
            </a:extLst>
          </p:cNvPr>
          <p:cNvPicPr>
            <a:picLocks noChangeAspect="1"/>
          </p:cNvPicPr>
          <p:nvPr/>
        </p:nvPicPr>
        <p:blipFill>
          <a:blip r:embed="rId3"/>
          <a:stretch>
            <a:fillRect/>
          </a:stretch>
        </p:blipFill>
        <p:spPr>
          <a:xfrm>
            <a:off x="5943663" y="5009290"/>
            <a:ext cx="2067213" cy="457264"/>
          </a:xfrm>
          <a:prstGeom prst="rect">
            <a:avLst/>
          </a:prstGeom>
        </p:spPr>
      </p:pic>
    </p:spTree>
    <p:extLst>
      <p:ext uri="{BB962C8B-B14F-4D97-AF65-F5344CB8AC3E}">
        <p14:creationId xmlns:p14="http://schemas.microsoft.com/office/powerpoint/2010/main" val="252328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467030"/>
            <a:ext cx="7315200" cy="1154097"/>
          </a:xfrm>
        </p:spPr>
        <p:txBody>
          <a:bodyPr/>
          <a:lstStyle/>
          <a:p>
            <a:r>
              <a:rPr lang="en-US" dirty="0"/>
              <a:t>Objectives</a:t>
            </a:r>
          </a:p>
        </p:txBody>
      </p:sp>
      <p:sp>
        <p:nvSpPr>
          <p:cNvPr id="3" name="Content Placeholder 2"/>
          <p:cNvSpPr>
            <a:spLocks noGrp="1"/>
          </p:cNvSpPr>
          <p:nvPr>
            <p:ph idx="1"/>
          </p:nvPr>
        </p:nvSpPr>
        <p:spPr>
          <a:xfrm>
            <a:off x="940417" y="1790118"/>
            <a:ext cx="8054495" cy="3539527"/>
          </a:xfrm>
        </p:spPr>
        <p:txBody>
          <a:bodyPr>
            <a:noAutofit/>
          </a:bodyPr>
          <a:lstStyle/>
          <a:p>
            <a:r>
              <a:rPr lang="en-US" sz="2400" dirty="0">
                <a:solidFill>
                  <a:schemeClr val="bg1"/>
                </a:solidFill>
              </a:rPr>
              <a:t>Use computational complexity analysis to determine lower bounds on sorting algorithms</a:t>
            </a:r>
          </a:p>
          <a:p>
            <a:r>
              <a:rPr lang="en-US" sz="2400" dirty="0">
                <a:solidFill>
                  <a:schemeClr val="bg1"/>
                </a:solidFill>
              </a:rPr>
              <a:t>Analyze algorithms that sort only by comparison of keys</a:t>
            </a:r>
          </a:p>
          <a:p>
            <a:r>
              <a:rPr lang="en-US" sz="2400" dirty="0">
                <a:solidFill>
                  <a:schemeClr val="bg1"/>
                </a:solidFill>
              </a:rPr>
              <a:t>Use computational complexity analysis to determine lower bounds of quadratic time on the class of sorting algorithms that remove one inversion per comparison</a:t>
            </a:r>
          </a:p>
          <a:p>
            <a:r>
              <a:rPr lang="en-US" sz="2400" b="1" dirty="0">
                <a:solidFill>
                  <a:schemeClr val="bg1"/>
                </a:solidFill>
              </a:rPr>
              <a:t>Analyze the class of θ(</a:t>
            </a:r>
            <a:r>
              <a:rPr lang="en-US" sz="2400" b="1" dirty="0" err="1">
                <a:solidFill>
                  <a:schemeClr val="bg1"/>
                </a:solidFill>
              </a:rPr>
              <a:t>nlgn</a:t>
            </a:r>
            <a:r>
              <a:rPr lang="en-US" sz="2400" b="1" dirty="0">
                <a:solidFill>
                  <a:schemeClr val="bg1"/>
                </a:solidFill>
              </a:rPr>
              <a:t>) sorting algorithms</a:t>
            </a:r>
          </a:p>
        </p:txBody>
      </p:sp>
      <p:sp>
        <p:nvSpPr>
          <p:cNvPr id="4" name="Slide Number Placeholder 3"/>
          <p:cNvSpPr>
            <a:spLocks noGrp="1"/>
          </p:cNvSpPr>
          <p:nvPr>
            <p:ph type="sldNum" sz="quarter" idx="12"/>
          </p:nvPr>
        </p:nvSpPr>
        <p:spPr/>
        <p:txBody>
          <a:bodyPr/>
          <a:lstStyle/>
          <a:p>
            <a:fld id="{CE8079A4-7AA8-4A4F-87E2-7781EC5097DD}" type="slidenum">
              <a:rPr lang="en-US" smtClean="0">
                <a:solidFill>
                  <a:schemeClr val="bg1"/>
                </a:solidFill>
              </a:rPr>
              <a:pPr/>
              <a:t>2</a:t>
            </a:fld>
            <a:endParaRPr lang="en-US" dirty="0">
              <a:solidFill>
                <a:schemeClr val="bg1"/>
              </a:solidFill>
            </a:endParaRPr>
          </a:p>
        </p:txBody>
      </p:sp>
    </p:spTree>
    <p:extLst>
      <p:ext uri="{BB962C8B-B14F-4D97-AF65-F5344CB8AC3E}">
        <p14:creationId xmlns:p14="http://schemas.microsoft.com/office/powerpoint/2010/main" val="1740963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026" y="569512"/>
            <a:ext cx="8070574" cy="1154097"/>
          </a:xfrm>
        </p:spPr>
        <p:txBody>
          <a:bodyPr>
            <a:normAutofit fontScale="90000"/>
          </a:bodyPr>
          <a:lstStyle/>
          <a:p>
            <a:r>
              <a:rPr lang="en-US" dirty="0"/>
              <a:t>Algorithms addressed by Theorem 7.1</a:t>
            </a:r>
          </a:p>
        </p:txBody>
      </p:sp>
      <p:sp>
        <p:nvSpPr>
          <p:cNvPr id="3" name="Content Placeholder 2"/>
          <p:cNvSpPr>
            <a:spLocks noGrp="1"/>
          </p:cNvSpPr>
          <p:nvPr>
            <p:ph idx="1"/>
          </p:nvPr>
        </p:nvSpPr>
        <p:spPr>
          <a:xfrm>
            <a:off x="258417" y="1964291"/>
            <a:ext cx="7315200" cy="3539527"/>
          </a:xfrm>
        </p:spPr>
        <p:txBody>
          <a:bodyPr>
            <a:normAutofit/>
          </a:bodyPr>
          <a:lstStyle/>
          <a:p>
            <a:r>
              <a:rPr lang="en-US" sz="2800" dirty="0">
                <a:solidFill>
                  <a:schemeClr val="bg1"/>
                </a:solidFill>
              </a:rPr>
              <a:t>Insertion Sort</a:t>
            </a:r>
          </a:p>
          <a:p>
            <a:r>
              <a:rPr lang="en-US" sz="2800" dirty="0">
                <a:solidFill>
                  <a:schemeClr val="bg1"/>
                </a:solidFill>
              </a:rPr>
              <a:t>Selection Sort</a:t>
            </a:r>
          </a:p>
          <a:p>
            <a:r>
              <a:rPr lang="en-US" sz="2800" dirty="0">
                <a:solidFill>
                  <a:schemeClr val="bg1"/>
                </a:solidFill>
              </a:rPr>
              <a:t>Exchange Sort</a:t>
            </a:r>
          </a:p>
        </p:txBody>
      </p:sp>
      <p:sp>
        <p:nvSpPr>
          <p:cNvPr id="4" name="Slide Number Placeholder 3"/>
          <p:cNvSpPr>
            <a:spLocks noGrp="1"/>
          </p:cNvSpPr>
          <p:nvPr>
            <p:ph type="sldNum" sz="quarter" idx="12"/>
          </p:nvPr>
        </p:nvSpPr>
        <p:spPr/>
        <p:txBody>
          <a:bodyPr/>
          <a:lstStyle/>
          <a:p>
            <a:fld id="{CE8079A4-7AA8-4A4F-87E2-7781EC5097DD}" type="slidenum">
              <a:rPr lang="en-US" smtClean="0">
                <a:solidFill>
                  <a:schemeClr val="bg1"/>
                </a:solidFill>
              </a:rPr>
              <a:pPr/>
              <a:t>20</a:t>
            </a:fld>
            <a:endParaRPr lang="en-US" dirty="0">
              <a:solidFill>
                <a:schemeClr val="bg1"/>
              </a:solidFill>
            </a:endParaRPr>
          </a:p>
        </p:txBody>
      </p:sp>
    </p:spTree>
    <p:extLst>
      <p:ext uri="{BB962C8B-B14F-4D97-AF65-F5344CB8AC3E}">
        <p14:creationId xmlns:p14="http://schemas.microsoft.com/office/powerpoint/2010/main" val="2661222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22624"/>
            <a:ext cx="7315200" cy="1154097"/>
          </a:xfrm>
        </p:spPr>
        <p:txBody>
          <a:bodyPr/>
          <a:lstStyle/>
          <a:p>
            <a:r>
              <a:rPr lang="en-US" dirty="0" err="1"/>
              <a:t>Mergesort</a:t>
            </a:r>
            <a:endParaRPr lang="en-US" dirty="0"/>
          </a:p>
        </p:txBody>
      </p:sp>
      <p:sp>
        <p:nvSpPr>
          <p:cNvPr id="3" name="Content Placeholder 2"/>
          <p:cNvSpPr>
            <a:spLocks noGrp="1"/>
          </p:cNvSpPr>
          <p:nvPr>
            <p:ph idx="1"/>
          </p:nvPr>
        </p:nvSpPr>
        <p:spPr>
          <a:xfrm>
            <a:off x="0" y="1344125"/>
            <a:ext cx="6324114" cy="3539527"/>
          </a:xfrm>
        </p:spPr>
        <p:txBody>
          <a:bodyPr>
            <a:normAutofit/>
          </a:bodyPr>
          <a:lstStyle/>
          <a:p>
            <a:r>
              <a:rPr lang="en-US" sz="2400" dirty="0">
                <a:solidFill>
                  <a:schemeClr val="bg1"/>
                </a:solidFill>
              </a:rPr>
              <a:t>Input in reverse order: S = [4,3,2,1]</a:t>
            </a:r>
          </a:p>
          <a:p>
            <a:r>
              <a:rPr lang="en-US" sz="2400" dirty="0">
                <a:solidFill>
                  <a:schemeClr val="bg1"/>
                </a:solidFill>
              </a:rPr>
              <a:t>3 and 1 are compared and 1 placed in output array</a:t>
            </a:r>
          </a:p>
          <a:p>
            <a:pPr lvl="1"/>
            <a:r>
              <a:rPr lang="en-US" sz="2400" dirty="0">
                <a:solidFill>
                  <a:schemeClr val="bg1"/>
                </a:solidFill>
              </a:rPr>
              <a:t>Inversions (3,1) and (4,1) removed</a:t>
            </a:r>
          </a:p>
          <a:p>
            <a:r>
              <a:rPr lang="en-US" sz="2400" dirty="0">
                <a:solidFill>
                  <a:schemeClr val="bg1"/>
                </a:solidFill>
              </a:rPr>
              <a:t>3 and 2 are compared and 2 placed in output array</a:t>
            </a:r>
          </a:p>
          <a:p>
            <a:pPr lvl="1"/>
            <a:r>
              <a:rPr lang="en-US" sz="2400" dirty="0">
                <a:solidFill>
                  <a:schemeClr val="bg1"/>
                </a:solidFill>
              </a:rPr>
              <a:t>Inversions (3,2) and (4,2) removed</a:t>
            </a:r>
          </a:p>
          <a:p>
            <a:r>
              <a:rPr lang="en-US" sz="2400" dirty="0">
                <a:solidFill>
                  <a:schemeClr val="bg1"/>
                </a:solidFill>
              </a:rPr>
              <a:t>W(n) = n lg n – (n – 1) </a:t>
            </a:r>
            <a:r>
              <a:rPr lang="en-US" sz="2400" dirty="0">
                <a:solidFill>
                  <a:schemeClr val="bg1"/>
                </a:solidFill>
                <a:sym typeface="Symbol" panose="05050102010706020507" pitchFamily="18" charset="2"/>
              </a:rPr>
              <a:t></a:t>
            </a:r>
            <a:r>
              <a:rPr lang="en-US" sz="2400" dirty="0">
                <a:solidFill>
                  <a:schemeClr val="bg1"/>
                </a:solidFill>
              </a:rPr>
              <a:t> θ(n lg n)</a:t>
            </a:r>
          </a:p>
        </p:txBody>
      </p:sp>
      <p:sp>
        <p:nvSpPr>
          <p:cNvPr id="4" name="Slide Number Placeholder 3"/>
          <p:cNvSpPr>
            <a:spLocks noGrp="1"/>
          </p:cNvSpPr>
          <p:nvPr>
            <p:ph type="sldNum" sz="quarter" idx="12"/>
          </p:nvPr>
        </p:nvSpPr>
        <p:spPr/>
        <p:txBody>
          <a:bodyPr/>
          <a:lstStyle/>
          <a:p>
            <a:fld id="{CE8079A4-7AA8-4A4F-87E2-7781EC5097DD}" type="slidenum">
              <a:rPr lang="en-US" smtClean="0">
                <a:solidFill>
                  <a:schemeClr val="bg1"/>
                </a:solidFill>
              </a:rPr>
              <a:pPr/>
              <a:t>21</a:t>
            </a:fld>
            <a:endParaRPr lang="en-US" dirty="0">
              <a:solidFill>
                <a:schemeClr val="bg1"/>
              </a:solidFill>
            </a:endParaRPr>
          </a:p>
        </p:txBody>
      </p:sp>
      <p:pic>
        <p:nvPicPr>
          <p:cNvPr id="7" name="Picture 6">
            <a:extLst>
              <a:ext uri="{FF2B5EF4-FFF2-40B4-BE49-F238E27FC236}">
                <a16:creationId xmlns:a16="http://schemas.microsoft.com/office/drawing/2014/main" id="{E7F344EB-B802-E3B3-8F29-759FF4BBD972}"/>
              </a:ext>
            </a:extLst>
          </p:cNvPr>
          <p:cNvPicPr>
            <a:picLocks noChangeAspect="1"/>
          </p:cNvPicPr>
          <p:nvPr/>
        </p:nvPicPr>
        <p:blipFill>
          <a:blip r:embed="rId3"/>
          <a:stretch>
            <a:fillRect/>
          </a:stretch>
        </p:blipFill>
        <p:spPr>
          <a:xfrm>
            <a:off x="6025285" y="1313826"/>
            <a:ext cx="2742795" cy="5085243"/>
          </a:xfrm>
          <a:prstGeom prst="rect">
            <a:avLst/>
          </a:prstGeom>
        </p:spPr>
      </p:pic>
      <p:pic>
        <p:nvPicPr>
          <p:cNvPr id="9" name="Picture 8">
            <a:extLst>
              <a:ext uri="{FF2B5EF4-FFF2-40B4-BE49-F238E27FC236}">
                <a16:creationId xmlns:a16="http://schemas.microsoft.com/office/drawing/2014/main" id="{6A9303E7-DB65-C92F-A549-51D3980D4A14}"/>
              </a:ext>
            </a:extLst>
          </p:cNvPr>
          <p:cNvPicPr>
            <a:picLocks noChangeAspect="1"/>
          </p:cNvPicPr>
          <p:nvPr/>
        </p:nvPicPr>
        <p:blipFill>
          <a:blip r:embed="rId4"/>
          <a:stretch>
            <a:fillRect/>
          </a:stretch>
        </p:blipFill>
        <p:spPr>
          <a:xfrm>
            <a:off x="0" y="5155419"/>
            <a:ext cx="6146800" cy="1702581"/>
          </a:xfrm>
          <a:prstGeom prst="rect">
            <a:avLst/>
          </a:prstGeom>
        </p:spPr>
      </p:pic>
    </p:spTree>
    <p:extLst>
      <p:ext uri="{BB962C8B-B14F-4D97-AF65-F5344CB8AC3E}">
        <p14:creationId xmlns:p14="http://schemas.microsoft.com/office/powerpoint/2010/main" val="474754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69512"/>
            <a:ext cx="7315200" cy="1154097"/>
          </a:xfrm>
        </p:spPr>
        <p:txBody>
          <a:bodyPr/>
          <a:lstStyle/>
          <a:p>
            <a:r>
              <a:rPr lang="en-US" dirty="0"/>
              <a:t>Extra space usage</a:t>
            </a:r>
          </a:p>
        </p:txBody>
      </p:sp>
      <p:sp>
        <p:nvSpPr>
          <p:cNvPr id="3" name="Content Placeholder 2"/>
          <p:cNvSpPr>
            <a:spLocks noGrp="1"/>
          </p:cNvSpPr>
          <p:nvPr>
            <p:ph idx="1"/>
          </p:nvPr>
        </p:nvSpPr>
        <p:spPr>
          <a:xfrm>
            <a:off x="914400" y="1931633"/>
            <a:ext cx="7315200" cy="3539527"/>
          </a:xfrm>
        </p:spPr>
        <p:txBody>
          <a:bodyPr>
            <a:normAutofit/>
          </a:bodyPr>
          <a:lstStyle/>
          <a:p>
            <a:r>
              <a:rPr lang="en-US" sz="2400" dirty="0">
                <a:solidFill>
                  <a:schemeClr val="bg1"/>
                </a:solidFill>
              </a:rPr>
              <a:t>Stack grows to a </a:t>
            </a:r>
            <a:r>
              <a:rPr lang="en-US" sz="2400" b="1" dirty="0">
                <a:solidFill>
                  <a:schemeClr val="bg1"/>
                </a:solidFill>
              </a:rPr>
              <a:t>depth of </a:t>
            </a:r>
            <a:r>
              <a:rPr lang="en-US" sz="2400" b="1" dirty="0">
                <a:solidFill>
                  <a:schemeClr val="bg1"/>
                </a:solidFill>
                <a:sym typeface="Symbol"/>
              </a:rPr>
              <a:t></a:t>
            </a:r>
            <a:r>
              <a:rPr lang="en-US" sz="2400" b="1" dirty="0" err="1">
                <a:solidFill>
                  <a:schemeClr val="bg1"/>
                </a:solidFill>
                <a:sym typeface="Symbol"/>
              </a:rPr>
              <a:t>lg</a:t>
            </a:r>
            <a:r>
              <a:rPr lang="en-US" sz="2400" b="1" dirty="0">
                <a:solidFill>
                  <a:schemeClr val="bg1"/>
                </a:solidFill>
                <a:sym typeface="Symbol"/>
              </a:rPr>
              <a:t> n</a:t>
            </a:r>
            <a:endParaRPr lang="en-US" sz="2400" b="1" dirty="0">
              <a:solidFill>
                <a:schemeClr val="bg1"/>
              </a:solidFill>
            </a:endParaRPr>
          </a:p>
          <a:p>
            <a:r>
              <a:rPr lang="en-US" sz="2400" dirty="0">
                <a:solidFill>
                  <a:schemeClr val="bg1"/>
                </a:solidFill>
              </a:rPr>
              <a:t>Space for additional array of records dominates</a:t>
            </a:r>
          </a:p>
          <a:p>
            <a:r>
              <a:rPr lang="en-US" sz="2400" dirty="0">
                <a:solidFill>
                  <a:schemeClr val="bg1"/>
                </a:solidFill>
              </a:rPr>
              <a:t>Every-case extra space usage is </a:t>
            </a:r>
            <a:r>
              <a:rPr lang="en-US" sz="2400" b="1" dirty="0" err="1">
                <a:solidFill>
                  <a:schemeClr val="bg1"/>
                </a:solidFill>
              </a:rPr>
              <a:t>θ</a:t>
            </a:r>
            <a:r>
              <a:rPr lang="en-US" sz="2400" b="1" dirty="0">
                <a:solidFill>
                  <a:schemeClr val="bg1"/>
                </a:solidFill>
              </a:rPr>
              <a:t>(n)</a:t>
            </a:r>
          </a:p>
        </p:txBody>
      </p:sp>
      <p:sp>
        <p:nvSpPr>
          <p:cNvPr id="4" name="Slide Number Placeholder 3"/>
          <p:cNvSpPr>
            <a:spLocks noGrp="1"/>
          </p:cNvSpPr>
          <p:nvPr>
            <p:ph type="sldNum" sz="quarter" idx="12"/>
          </p:nvPr>
        </p:nvSpPr>
        <p:spPr/>
        <p:txBody>
          <a:bodyPr/>
          <a:lstStyle/>
          <a:p>
            <a:fld id="{CE8079A4-7AA8-4A4F-87E2-7781EC5097DD}" type="slidenum">
              <a:rPr lang="en-US" smtClean="0">
                <a:solidFill>
                  <a:schemeClr val="bg1"/>
                </a:solidFill>
              </a:rPr>
              <a:pPr/>
              <a:t>22</a:t>
            </a:fld>
            <a:endParaRPr lang="en-US" dirty="0">
              <a:solidFill>
                <a:schemeClr val="bg1"/>
              </a:solidFill>
            </a:endParaRPr>
          </a:p>
        </p:txBody>
      </p:sp>
      <p:pic>
        <p:nvPicPr>
          <p:cNvPr id="6" name="Picture 5">
            <a:extLst>
              <a:ext uri="{FF2B5EF4-FFF2-40B4-BE49-F238E27FC236}">
                <a16:creationId xmlns:a16="http://schemas.microsoft.com/office/drawing/2014/main" id="{1208AC39-21CC-9F3D-0908-136890589F9F}"/>
              </a:ext>
            </a:extLst>
          </p:cNvPr>
          <p:cNvPicPr>
            <a:picLocks noChangeAspect="1"/>
          </p:cNvPicPr>
          <p:nvPr/>
        </p:nvPicPr>
        <p:blipFill>
          <a:blip r:embed="rId2"/>
          <a:stretch>
            <a:fillRect/>
          </a:stretch>
        </p:blipFill>
        <p:spPr>
          <a:xfrm>
            <a:off x="0" y="3429000"/>
            <a:ext cx="9144000" cy="2468264"/>
          </a:xfrm>
          <a:prstGeom prst="rect">
            <a:avLst/>
          </a:prstGeom>
        </p:spPr>
      </p:pic>
    </p:spTree>
    <p:extLst>
      <p:ext uri="{BB962C8B-B14F-4D97-AF65-F5344CB8AC3E}">
        <p14:creationId xmlns:p14="http://schemas.microsoft.com/office/powerpoint/2010/main" val="1041078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905" y="0"/>
            <a:ext cx="7315200" cy="850549"/>
          </a:xfrm>
        </p:spPr>
        <p:txBody>
          <a:bodyPr>
            <a:normAutofit/>
          </a:bodyPr>
          <a:lstStyle/>
          <a:p>
            <a:r>
              <a:rPr lang="en-US" dirty="0"/>
              <a:t>Improvements to </a:t>
            </a:r>
            <a:r>
              <a:rPr lang="en-US" dirty="0" err="1"/>
              <a:t>Mergesort</a:t>
            </a:r>
            <a:endParaRPr lang="en-US" dirty="0"/>
          </a:p>
        </p:txBody>
      </p:sp>
      <p:sp>
        <p:nvSpPr>
          <p:cNvPr id="3" name="Content Placeholder 2"/>
          <p:cNvSpPr>
            <a:spLocks noGrp="1"/>
          </p:cNvSpPr>
          <p:nvPr>
            <p:ph idx="1"/>
          </p:nvPr>
        </p:nvSpPr>
        <p:spPr>
          <a:xfrm>
            <a:off x="178905" y="850549"/>
            <a:ext cx="7315200" cy="1224278"/>
          </a:xfrm>
        </p:spPr>
        <p:txBody>
          <a:bodyPr>
            <a:normAutofit/>
          </a:bodyPr>
          <a:lstStyle/>
          <a:p>
            <a:r>
              <a:rPr lang="en-US" sz="2800" dirty="0">
                <a:solidFill>
                  <a:schemeClr val="bg1"/>
                </a:solidFill>
              </a:rPr>
              <a:t>Dynamic Programming version T(n) </a:t>
            </a:r>
            <a:r>
              <a:rPr lang="en-US" sz="2800" dirty="0">
                <a:solidFill>
                  <a:schemeClr val="bg1"/>
                </a:solidFill>
                <a:sym typeface="Symbol" panose="05050102010706020507" pitchFamily="18" charset="2"/>
              </a:rPr>
              <a:t> n lg n</a:t>
            </a:r>
            <a:endParaRPr lang="en-US" sz="2800" dirty="0">
              <a:solidFill>
                <a:schemeClr val="bg1"/>
              </a:solidFill>
            </a:endParaRPr>
          </a:p>
          <a:p>
            <a:r>
              <a:rPr lang="en-US" sz="2800" dirty="0">
                <a:solidFill>
                  <a:schemeClr val="bg1"/>
                </a:solidFill>
              </a:rPr>
              <a:t>Linked List version</a:t>
            </a:r>
          </a:p>
        </p:txBody>
      </p:sp>
      <p:sp>
        <p:nvSpPr>
          <p:cNvPr id="4" name="Slide Number Placeholder 3"/>
          <p:cNvSpPr>
            <a:spLocks noGrp="1"/>
          </p:cNvSpPr>
          <p:nvPr>
            <p:ph type="sldNum" sz="quarter" idx="12"/>
          </p:nvPr>
        </p:nvSpPr>
        <p:spPr/>
        <p:txBody>
          <a:bodyPr/>
          <a:lstStyle/>
          <a:p>
            <a:fld id="{CE8079A4-7AA8-4A4F-87E2-7781EC5097DD}" type="slidenum">
              <a:rPr lang="en-US" smtClean="0">
                <a:solidFill>
                  <a:schemeClr val="bg1"/>
                </a:solidFill>
              </a:rPr>
              <a:pPr/>
              <a:t>23</a:t>
            </a:fld>
            <a:endParaRPr lang="en-US" dirty="0">
              <a:solidFill>
                <a:schemeClr val="bg1"/>
              </a:solidFill>
            </a:endParaRPr>
          </a:p>
        </p:txBody>
      </p:sp>
      <p:pic>
        <p:nvPicPr>
          <p:cNvPr id="6" name="Picture 5">
            <a:extLst>
              <a:ext uri="{FF2B5EF4-FFF2-40B4-BE49-F238E27FC236}">
                <a16:creationId xmlns:a16="http://schemas.microsoft.com/office/drawing/2014/main" id="{9A5B4544-5617-C8F3-43F5-302A70C3170E}"/>
              </a:ext>
            </a:extLst>
          </p:cNvPr>
          <p:cNvPicPr>
            <a:picLocks noChangeAspect="1"/>
          </p:cNvPicPr>
          <p:nvPr/>
        </p:nvPicPr>
        <p:blipFill>
          <a:blip r:embed="rId3"/>
          <a:stretch>
            <a:fillRect/>
          </a:stretch>
        </p:blipFill>
        <p:spPr>
          <a:xfrm>
            <a:off x="1512684" y="1882878"/>
            <a:ext cx="6118632" cy="4975122"/>
          </a:xfrm>
          <a:prstGeom prst="rect">
            <a:avLst/>
          </a:prstGeom>
        </p:spPr>
      </p:pic>
    </p:spTree>
    <p:extLst>
      <p:ext uri="{BB962C8B-B14F-4D97-AF65-F5344CB8AC3E}">
        <p14:creationId xmlns:p14="http://schemas.microsoft.com/office/powerpoint/2010/main" val="1265436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47741"/>
            <a:ext cx="7315200" cy="1154097"/>
          </a:xfrm>
        </p:spPr>
        <p:txBody>
          <a:bodyPr/>
          <a:lstStyle/>
          <a:p>
            <a:r>
              <a:rPr lang="en-US" dirty="0"/>
              <a:t>Definitions</a:t>
            </a:r>
          </a:p>
        </p:txBody>
      </p:sp>
      <p:sp>
        <p:nvSpPr>
          <p:cNvPr id="3" name="Content Placeholder 2"/>
          <p:cNvSpPr>
            <a:spLocks noGrp="1"/>
          </p:cNvSpPr>
          <p:nvPr>
            <p:ph idx="1"/>
          </p:nvPr>
        </p:nvSpPr>
        <p:spPr>
          <a:xfrm>
            <a:off x="914400" y="1888090"/>
            <a:ext cx="7315200" cy="3539527"/>
          </a:xfrm>
        </p:spPr>
        <p:txBody>
          <a:bodyPr>
            <a:normAutofit/>
          </a:bodyPr>
          <a:lstStyle/>
          <a:p>
            <a:r>
              <a:rPr lang="en-US" sz="2400" b="1" dirty="0">
                <a:solidFill>
                  <a:schemeClr val="bg1"/>
                </a:solidFill>
              </a:rPr>
              <a:t>Tree</a:t>
            </a:r>
            <a:r>
              <a:rPr lang="en-US" sz="2400" dirty="0">
                <a:solidFill>
                  <a:schemeClr val="bg1"/>
                </a:solidFill>
              </a:rPr>
              <a:t>: connected, acyclic graph</a:t>
            </a:r>
          </a:p>
          <a:p>
            <a:r>
              <a:rPr lang="en-US" sz="2400" b="1" dirty="0">
                <a:solidFill>
                  <a:schemeClr val="bg1"/>
                </a:solidFill>
              </a:rPr>
              <a:t>Depth of a node</a:t>
            </a:r>
            <a:r>
              <a:rPr lang="en-US" sz="2400" dirty="0">
                <a:solidFill>
                  <a:schemeClr val="bg1"/>
                </a:solidFill>
              </a:rPr>
              <a:t>: number of edges in the unique path from the root to that node</a:t>
            </a:r>
          </a:p>
          <a:p>
            <a:r>
              <a:rPr lang="en-US" sz="2400" b="1" dirty="0">
                <a:solidFill>
                  <a:schemeClr val="bg1"/>
                </a:solidFill>
              </a:rPr>
              <a:t>Depth d of a tree </a:t>
            </a:r>
            <a:r>
              <a:rPr lang="en-US" sz="2400" dirty="0">
                <a:solidFill>
                  <a:schemeClr val="bg1"/>
                </a:solidFill>
              </a:rPr>
              <a:t>is the maximum depth of all nodes in the tree</a:t>
            </a:r>
          </a:p>
          <a:p>
            <a:r>
              <a:rPr lang="en-US" sz="2400" b="1" dirty="0">
                <a:solidFill>
                  <a:schemeClr val="bg1"/>
                </a:solidFill>
              </a:rPr>
              <a:t>Leaf</a:t>
            </a:r>
            <a:r>
              <a:rPr lang="en-US" sz="2400" dirty="0">
                <a:solidFill>
                  <a:schemeClr val="bg1"/>
                </a:solidFill>
              </a:rPr>
              <a:t> is any node with no children</a:t>
            </a:r>
          </a:p>
          <a:p>
            <a:r>
              <a:rPr lang="en-US" sz="2400" b="1" dirty="0">
                <a:solidFill>
                  <a:schemeClr val="bg1"/>
                </a:solidFill>
              </a:rPr>
              <a:t>Internal node </a:t>
            </a:r>
            <a:r>
              <a:rPr lang="en-US" sz="2400" dirty="0">
                <a:solidFill>
                  <a:schemeClr val="bg1"/>
                </a:solidFill>
              </a:rPr>
              <a:t>is any node that has at least one child</a:t>
            </a:r>
          </a:p>
          <a:p>
            <a:pPr marL="45720" indent="0">
              <a:buNone/>
            </a:pPr>
            <a:endParaRPr lang="en-US" dirty="0"/>
          </a:p>
        </p:txBody>
      </p:sp>
      <p:sp>
        <p:nvSpPr>
          <p:cNvPr id="4" name="Slide Number Placeholder 3"/>
          <p:cNvSpPr>
            <a:spLocks noGrp="1"/>
          </p:cNvSpPr>
          <p:nvPr>
            <p:ph type="sldNum" sz="quarter" idx="12"/>
          </p:nvPr>
        </p:nvSpPr>
        <p:spPr/>
        <p:txBody>
          <a:bodyPr/>
          <a:lstStyle/>
          <a:p>
            <a:fld id="{CE8079A4-7AA8-4A4F-87E2-7781EC5097DD}" type="slidenum">
              <a:rPr lang="en-US" smtClean="0">
                <a:solidFill>
                  <a:schemeClr val="bg1"/>
                </a:solidFill>
              </a:rPr>
              <a:pPr/>
              <a:t>24</a:t>
            </a:fld>
            <a:endParaRPr lang="en-US" dirty="0">
              <a:solidFill>
                <a:schemeClr val="bg1"/>
              </a:solidFill>
            </a:endParaRPr>
          </a:p>
        </p:txBody>
      </p:sp>
    </p:spTree>
    <p:extLst>
      <p:ext uri="{BB962C8B-B14F-4D97-AF65-F5344CB8AC3E}">
        <p14:creationId xmlns:p14="http://schemas.microsoft.com/office/powerpoint/2010/main" val="6403419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0418" y="548797"/>
            <a:ext cx="7315200" cy="1154097"/>
          </a:xfrm>
        </p:spPr>
        <p:txBody>
          <a:bodyPr/>
          <a:lstStyle/>
          <a:p>
            <a:r>
              <a:rPr lang="en-US" dirty="0"/>
              <a:t>Binary Tree</a:t>
            </a:r>
          </a:p>
        </p:txBody>
      </p:sp>
      <p:sp>
        <p:nvSpPr>
          <p:cNvPr id="3" name="Content Placeholder 2"/>
          <p:cNvSpPr>
            <a:spLocks noGrp="1"/>
          </p:cNvSpPr>
          <p:nvPr>
            <p:ph idx="1"/>
          </p:nvPr>
        </p:nvSpPr>
        <p:spPr>
          <a:xfrm>
            <a:off x="341544" y="2674765"/>
            <a:ext cx="7315200" cy="3539527"/>
          </a:xfrm>
        </p:spPr>
        <p:txBody>
          <a:bodyPr>
            <a:normAutofit/>
          </a:bodyPr>
          <a:lstStyle/>
          <a:p>
            <a:r>
              <a:rPr lang="en-US" sz="2400" b="1" dirty="0">
                <a:solidFill>
                  <a:schemeClr val="bg1"/>
                </a:solidFill>
              </a:rPr>
              <a:t>Complete Binary Tree</a:t>
            </a:r>
          </a:p>
          <a:p>
            <a:pPr lvl="1"/>
            <a:r>
              <a:rPr lang="en-US" sz="2400" dirty="0">
                <a:solidFill>
                  <a:schemeClr val="bg1"/>
                </a:solidFill>
              </a:rPr>
              <a:t>All internal nodes have two children</a:t>
            </a:r>
          </a:p>
          <a:p>
            <a:pPr lvl="1"/>
            <a:r>
              <a:rPr lang="en-US" sz="2400" dirty="0">
                <a:solidFill>
                  <a:schemeClr val="bg1"/>
                </a:solidFill>
              </a:rPr>
              <a:t>All leaves have depth d</a:t>
            </a:r>
          </a:p>
          <a:p>
            <a:r>
              <a:rPr lang="en-US" sz="2400" b="1" dirty="0">
                <a:solidFill>
                  <a:schemeClr val="bg1"/>
                </a:solidFill>
              </a:rPr>
              <a:t>Essentially Complete Binary Tree</a:t>
            </a:r>
          </a:p>
          <a:p>
            <a:pPr lvl="1"/>
            <a:r>
              <a:rPr lang="en-US" sz="2400" dirty="0">
                <a:solidFill>
                  <a:schemeClr val="bg1"/>
                </a:solidFill>
              </a:rPr>
              <a:t>A complete binary tree down to depth of d-1</a:t>
            </a:r>
          </a:p>
          <a:p>
            <a:pPr lvl="1"/>
            <a:r>
              <a:rPr lang="en-US" sz="2400" dirty="0">
                <a:solidFill>
                  <a:schemeClr val="bg1"/>
                </a:solidFill>
              </a:rPr>
              <a:t>Nodes with depth d are as far to the left as possible</a:t>
            </a:r>
          </a:p>
        </p:txBody>
      </p:sp>
      <p:sp>
        <p:nvSpPr>
          <p:cNvPr id="4" name="Slide Number Placeholder 3"/>
          <p:cNvSpPr>
            <a:spLocks noGrp="1"/>
          </p:cNvSpPr>
          <p:nvPr>
            <p:ph type="sldNum" sz="quarter" idx="12"/>
          </p:nvPr>
        </p:nvSpPr>
        <p:spPr/>
        <p:txBody>
          <a:bodyPr/>
          <a:lstStyle/>
          <a:p>
            <a:fld id="{CE8079A4-7AA8-4A4F-87E2-7781EC5097DD}" type="slidenum">
              <a:rPr lang="en-US" smtClean="0">
                <a:solidFill>
                  <a:schemeClr val="bg1"/>
                </a:solidFill>
              </a:rPr>
              <a:pPr/>
              <a:t>25</a:t>
            </a:fld>
            <a:endParaRPr lang="en-US" dirty="0">
              <a:solidFill>
                <a:schemeClr val="bg1"/>
              </a:solidFill>
            </a:endParaRPr>
          </a:p>
        </p:txBody>
      </p:sp>
      <p:pic>
        <p:nvPicPr>
          <p:cNvPr id="5" name="Picture 4">
            <a:extLst>
              <a:ext uri="{FF2B5EF4-FFF2-40B4-BE49-F238E27FC236}">
                <a16:creationId xmlns:a16="http://schemas.microsoft.com/office/drawing/2014/main" id="{01DEE62E-971F-ABD6-DCED-57350024ECD6}"/>
              </a:ext>
            </a:extLst>
          </p:cNvPr>
          <p:cNvPicPr>
            <a:picLocks noChangeAspect="1"/>
          </p:cNvPicPr>
          <p:nvPr/>
        </p:nvPicPr>
        <p:blipFill>
          <a:blip r:embed="rId2"/>
          <a:stretch>
            <a:fillRect/>
          </a:stretch>
        </p:blipFill>
        <p:spPr>
          <a:xfrm>
            <a:off x="5144857" y="148208"/>
            <a:ext cx="3853006" cy="2944623"/>
          </a:xfrm>
          <a:prstGeom prst="rect">
            <a:avLst/>
          </a:prstGeom>
        </p:spPr>
      </p:pic>
      <p:sp>
        <p:nvSpPr>
          <p:cNvPr id="6" name="Arrow: Bent-Up 5">
            <a:extLst>
              <a:ext uri="{FF2B5EF4-FFF2-40B4-BE49-F238E27FC236}">
                <a16:creationId xmlns:a16="http://schemas.microsoft.com/office/drawing/2014/main" id="{0EB24A1E-B604-A20B-767D-DA5C8C033FEE}"/>
              </a:ext>
            </a:extLst>
          </p:cNvPr>
          <p:cNvSpPr/>
          <p:nvPr/>
        </p:nvSpPr>
        <p:spPr>
          <a:xfrm>
            <a:off x="6125498" y="3204731"/>
            <a:ext cx="1872426" cy="1120877"/>
          </a:xfrm>
          <a:prstGeom prst="bentUpArrow">
            <a:avLst>
              <a:gd name="adj1" fmla="val 11842"/>
              <a:gd name="adj2" fmla="val 14912"/>
              <a:gd name="adj3" fmla="val 2324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744835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80398"/>
            <a:ext cx="7315200" cy="1154097"/>
          </a:xfrm>
        </p:spPr>
        <p:txBody>
          <a:bodyPr>
            <a:normAutofit fontScale="90000"/>
          </a:bodyPr>
          <a:lstStyle/>
          <a:p>
            <a:r>
              <a:rPr lang="en-US" dirty="0"/>
              <a:t>Heap: Essentially complete </a:t>
            </a:r>
            <a:br>
              <a:rPr lang="en-US" dirty="0"/>
            </a:br>
            <a:r>
              <a:rPr lang="en-US" dirty="0"/>
              <a:t>binary tree such that:</a:t>
            </a:r>
          </a:p>
        </p:txBody>
      </p:sp>
      <p:sp>
        <p:nvSpPr>
          <p:cNvPr id="3" name="Content Placeholder 2"/>
          <p:cNvSpPr>
            <a:spLocks noGrp="1"/>
          </p:cNvSpPr>
          <p:nvPr>
            <p:ph idx="1"/>
          </p:nvPr>
        </p:nvSpPr>
        <p:spPr>
          <a:xfrm>
            <a:off x="940418" y="2051376"/>
            <a:ext cx="7675262" cy="3539527"/>
          </a:xfrm>
        </p:spPr>
        <p:txBody>
          <a:bodyPr>
            <a:normAutofit/>
          </a:bodyPr>
          <a:lstStyle/>
          <a:p>
            <a:r>
              <a:rPr lang="en-US" sz="2400" dirty="0">
                <a:solidFill>
                  <a:schemeClr val="bg1"/>
                </a:solidFill>
              </a:rPr>
              <a:t>Values stored at the nodes come from an ordered set</a:t>
            </a:r>
          </a:p>
          <a:p>
            <a:r>
              <a:rPr lang="en-US" sz="2400" b="1" dirty="0">
                <a:solidFill>
                  <a:schemeClr val="bg1"/>
                </a:solidFill>
              </a:rPr>
              <a:t>Heap Property</a:t>
            </a:r>
            <a:r>
              <a:rPr lang="en-US" sz="2400" dirty="0">
                <a:solidFill>
                  <a:schemeClr val="bg1"/>
                </a:solidFill>
              </a:rPr>
              <a:t>: value stored at each node is &gt;= the values stored at its children</a:t>
            </a:r>
          </a:p>
        </p:txBody>
      </p:sp>
      <p:sp>
        <p:nvSpPr>
          <p:cNvPr id="4" name="Slide Number Placeholder 3"/>
          <p:cNvSpPr>
            <a:spLocks noGrp="1"/>
          </p:cNvSpPr>
          <p:nvPr>
            <p:ph type="sldNum" sz="quarter" idx="12"/>
          </p:nvPr>
        </p:nvSpPr>
        <p:spPr/>
        <p:txBody>
          <a:bodyPr/>
          <a:lstStyle/>
          <a:p>
            <a:fld id="{CE8079A4-7AA8-4A4F-87E2-7781EC5097DD}" type="slidenum">
              <a:rPr lang="en-US" smtClean="0">
                <a:solidFill>
                  <a:schemeClr val="bg1"/>
                </a:solidFill>
              </a:rPr>
              <a:pPr/>
              <a:t>26</a:t>
            </a:fld>
            <a:endParaRPr lang="en-US" dirty="0">
              <a:solidFill>
                <a:schemeClr val="bg1"/>
              </a:solidFill>
            </a:endParaRPr>
          </a:p>
        </p:txBody>
      </p:sp>
      <p:pic>
        <p:nvPicPr>
          <p:cNvPr id="5" name="Picture 4">
            <a:extLst>
              <a:ext uri="{FF2B5EF4-FFF2-40B4-BE49-F238E27FC236}">
                <a16:creationId xmlns:a16="http://schemas.microsoft.com/office/drawing/2014/main" id="{31973852-3B99-2FA3-3689-AA48330A296E}"/>
              </a:ext>
            </a:extLst>
          </p:cNvPr>
          <p:cNvPicPr>
            <a:picLocks noChangeAspect="1"/>
          </p:cNvPicPr>
          <p:nvPr/>
        </p:nvPicPr>
        <p:blipFill>
          <a:blip r:embed="rId2"/>
          <a:stretch>
            <a:fillRect/>
          </a:stretch>
        </p:blipFill>
        <p:spPr>
          <a:xfrm>
            <a:off x="2232248" y="3429000"/>
            <a:ext cx="4679504" cy="3362730"/>
          </a:xfrm>
          <a:prstGeom prst="rect">
            <a:avLst/>
          </a:prstGeom>
        </p:spPr>
      </p:pic>
    </p:spTree>
    <p:extLst>
      <p:ext uri="{BB962C8B-B14F-4D97-AF65-F5344CB8AC3E}">
        <p14:creationId xmlns:p14="http://schemas.microsoft.com/office/powerpoint/2010/main" val="1536030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47741"/>
            <a:ext cx="7315200" cy="1154097"/>
          </a:xfrm>
        </p:spPr>
        <p:txBody>
          <a:bodyPr/>
          <a:lstStyle/>
          <a:p>
            <a:r>
              <a:rPr lang="en-US" dirty="0" err="1"/>
              <a:t>Heapsort</a:t>
            </a:r>
            <a:endParaRPr lang="en-US" dirty="0"/>
          </a:p>
        </p:txBody>
      </p:sp>
      <p:sp>
        <p:nvSpPr>
          <p:cNvPr id="3" name="Content Placeholder 2"/>
          <p:cNvSpPr>
            <a:spLocks noGrp="1"/>
          </p:cNvSpPr>
          <p:nvPr>
            <p:ph idx="1"/>
          </p:nvPr>
        </p:nvSpPr>
        <p:spPr>
          <a:xfrm>
            <a:off x="914400" y="1898976"/>
            <a:ext cx="7315200" cy="3539527"/>
          </a:xfrm>
        </p:spPr>
        <p:txBody>
          <a:bodyPr>
            <a:noAutofit/>
          </a:bodyPr>
          <a:lstStyle/>
          <a:p>
            <a:r>
              <a:rPr lang="en-US" sz="2400" dirty="0">
                <a:solidFill>
                  <a:schemeClr val="bg1"/>
                </a:solidFill>
              </a:rPr>
              <a:t>In-place sort</a:t>
            </a:r>
          </a:p>
          <a:p>
            <a:r>
              <a:rPr lang="el-GR" sz="2400" dirty="0">
                <a:solidFill>
                  <a:schemeClr val="bg1"/>
                </a:solidFill>
              </a:rPr>
              <a:t>Θ</a:t>
            </a:r>
            <a:r>
              <a:rPr lang="en-US" sz="2400" dirty="0">
                <a:solidFill>
                  <a:schemeClr val="bg1"/>
                </a:solidFill>
              </a:rPr>
              <a:t>(n </a:t>
            </a:r>
            <a:r>
              <a:rPr lang="en-US" sz="2400" dirty="0" err="1">
                <a:solidFill>
                  <a:schemeClr val="bg1"/>
                </a:solidFill>
              </a:rPr>
              <a:t>lg</a:t>
            </a:r>
            <a:r>
              <a:rPr lang="en-US" sz="2400" dirty="0">
                <a:solidFill>
                  <a:schemeClr val="bg1"/>
                </a:solidFill>
              </a:rPr>
              <a:t> n)</a:t>
            </a:r>
          </a:p>
          <a:p>
            <a:r>
              <a:rPr lang="en-US" sz="2400" dirty="0">
                <a:solidFill>
                  <a:schemeClr val="bg1"/>
                </a:solidFill>
              </a:rPr>
              <a:t>Main idea:</a:t>
            </a:r>
          </a:p>
          <a:p>
            <a:pPr lvl="1"/>
            <a:r>
              <a:rPr lang="en-US" sz="2400" dirty="0">
                <a:solidFill>
                  <a:schemeClr val="bg1"/>
                </a:solidFill>
              </a:rPr>
              <a:t>Arrange keys to be sorted in a heap</a:t>
            </a:r>
          </a:p>
          <a:p>
            <a:pPr lvl="1"/>
            <a:r>
              <a:rPr lang="en-US" sz="2400" dirty="0">
                <a:solidFill>
                  <a:schemeClr val="bg1"/>
                </a:solidFill>
              </a:rPr>
              <a:t>Repeatedly remove the key stored at the root while maintaining the heap property</a:t>
            </a:r>
          </a:p>
          <a:p>
            <a:pPr lvl="1"/>
            <a:r>
              <a:rPr lang="en-US" sz="2400" dirty="0">
                <a:solidFill>
                  <a:schemeClr val="bg1"/>
                </a:solidFill>
              </a:rPr>
              <a:t>Removes keys in non-decreasing order</a:t>
            </a:r>
          </a:p>
          <a:p>
            <a:pPr lvl="1"/>
            <a:r>
              <a:rPr lang="en-US" sz="2400" dirty="0">
                <a:solidFill>
                  <a:schemeClr val="bg1"/>
                </a:solidFill>
              </a:rPr>
              <a:t>As keys removed, placed in array starting in nth entry down to the first position (reverse order)</a:t>
            </a:r>
          </a:p>
          <a:p>
            <a:pPr lvl="1"/>
            <a:r>
              <a:rPr lang="en-US" sz="2400" dirty="0">
                <a:solidFill>
                  <a:schemeClr val="bg1"/>
                </a:solidFill>
              </a:rPr>
              <a:t>Array will be sorted in non-decreasing order</a:t>
            </a:r>
          </a:p>
        </p:txBody>
      </p:sp>
      <p:sp>
        <p:nvSpPr>
          <p:cNvPr id="4" name="Slide Number Placeholder 3"/>
          <p:cNvSpPr>
            <a:spLocks noGrp="1"/>
          </p:cNvSpPr>
          <p:nvPr>
            <p:ph type="sldNum" sz="quarter" idx="12"/>
          </p:nvPr>
        </p:nvSpPr>
        <p:spPr/>
        <p:txBody>
          <a:bodyPr/>
          <a:lstStyle/>
          <a:p>
            <a:fld id="{CE8079A4-7AA8-4A4F-87E2-7781EC5097DD}" type="slidenum">
              <a:rPr lang="en-US" smtClean="0">
                <a:solidFill>
                  <a:schemeClr val="bg1"/>
                </a:solidFill>
              </a:rPr>
              <a:pPr/>
              <a:t>27</a:t>
            </a:fld>
            <a:endParaRPr lang="en-US" dirty="0">
              <a:solidFill>
                <a:schemeClr val="bg1"/>
              </a:solidFill>
            </a:endParaRPr>
          </a:p>
        </p:txBody>
      </p:sp>
    </p:spTree>
    <p:extLst>
      <p:ext uri="{BB962C8B-B14F-4D97-AF65-F5344CB8AC3E}">
        <p14:creationId xmlns:p14="http://schemas.microsoft.com/office/powerpoint/2010/main" val="18009535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69512"/>
            <a:ext cx="7315200" cy="1154097"/>
          </a:xfrm>
        </p:spPr>
        <p:txBody>
          <a:bodyPr/>
          <a:lstStyle/>
          <a:p>
            <a:r>
              <a:rPr lang="en-US" dirty="0"/>
              <a:t>Restoring the heap property:</a:t>
            </a:r>
          </a:p>
        </p:txBody>
      </p:sp>
      <p:sp>
        <p:nvSpPr>
          <p:cNvPr id="3" name="Content Placeholder 2"/>
          <p:cNvSpPr>
            <a:spLocks noGrp="1"/>
          </p:cNvSpPr>
          <p:nvPr>
            <p:ph idx="1"/>
          </p:nvPr>
        </p:nvSpPr>
        <p:spPr>
          <a:xfrm>
            <a:off x="914400" y="1953405"/>
            <a:ext cx="7315200" cy="3539527"/>
          </a:xfrm>
        </p:spPr>
        <p:txBody>
          <a:bodyPr>
            <a:noAutofit/>
          </a:bodyPr>
          <a:lstStyle/>
          <a:p>
            <a:r>
              <a:rPr lang="en-US" sz="2400" dirty="0">
                <a:solidFill>
                  <a:schemeClr val="bg1"/>
                </a:solidFill>
              </a:rPr>
              <a:t>Remove key at root</a:t>
            </a:r>
          </a:p>
          <a:p>
            <a:r>
              <a:rPr lang="en-US" sz="2400" dirty="0">
                <a:solidFill>
                  <a:schemeClr val="bg1"/>
                </a:solidFill>
              </a:rPr>
              <a:t>Replace key at root with key stored at the bottom node (far right leaf) and deleting bottom node (decrement heap size)</a:t>
            </a:r>
          </a:p>
          <a:p>
            <a:r>
              <a:rPr lang="en-US" sz="2400" dirty="0">
                <a:solidFill>
                  <a:schemeClr val="bg1"/>
                </a:solidFill>
              </a:rPr>
              <a:t>Sift new root down the heap until heap property restored</a:t>
            </a:r>
          </a:p>
          <a:p>
            <a:pPr lvl="1"/>
            <a:r>
              <a:rPr lang="en-US" sz="2400" dirty="0">
                <a:solidFill>
                  <a:schemeClr val="bg1"/>
                </a:solidFill>
              </a:rPr>
              <a:t>Compare key at root with larger of the keys of the root’s children</a:t>
            </a:r>
          </a:p>
          <a:p>
            <a:pPr lvl="1"/>
            <a:r>
              <a:rPr lang="en-US" sz="2400" dirty="0">
                <a:solidFill>
                  <a:schemeClr val="bg1"/>
                </a:solidFill>
              </a:rPr>
              <a:t>If key at root is smaller, exchange keys</a:t>
            </a:r>
          </a:p>
        </p:txBody>
      </p:sp>
      <p:sp>
        <p:nvSpPr>
          <p:cNvPr id="4" name="Slide Number Placeholder 3"/>
          <p:cNvSpPr>
            <a:spLocks noGrp="1"/>
          </p:cNvSpPr>
          <p:nvPr>
            <p:ph type="sldNum" sz="quarter" idx="12"/>
          </p:nvPr>
        </p:nvSpPr>
        <p:spPr/>
        <p:txBody>
          <a:bodyPr/>
          <a:lstStyle/>
          <a:p>
            <a:fld id="{CE8079A4-7AA8-4A4F-87E2-7781EC5097DD}" type="slidenum">
              <a:rPr lang="en-US" smtClean="0">
                <a:solidFill>
                  <a:schemeClr val="bg1"/>
                </a:solidFill>
              </a:rPr>
              <a:pPr/>
              <a:t>28</a:t>
            </a:fld>
            <a:endParaRPr lang="en-US" dirty="0">
              <a:solidFill>
                <a:schemeClr val="bg1"/>
              </a:solidFill>
            </a:endParaRPr>
          </a:p>
        </p:txBody>
      </p:sp>
    </p:spTree>
    <p:extLst>
      <p:ext uri="{BB962C8B-B14F-4D97-AF65-F5344CB8AC3E}">
        <p14:creationId xmlns:p14="http://schemas.microsoft.com/office/powerpoint/2010/main" val="18425961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400447"/>
            <a:ext cx="7315200" cy="1154097"/>
          </a:xfrm>
        </p:spPr>
        <p:txBody>
          <a:bodyPr/>
          <a:lstStyle/>
          <a:p>
            <a:r>
              <a:rPr lang="en-US" dirty="0"/>
              <a:t>Restoring the heap property</a:t>
            </a:r>
          </a:p>
        </p:txBody>
      </p:sp>
      <p:sp>
        <p:nvSpPr>
          <p:cNvPr id="3" name="Content Placeholder 2"/>
          <p:cNvSpPr>
            <a:spLocks noGrp="1"/>
          </p:cNvSpPr>
          <p:nvPr>
            <p:ph idx="1"/>
          </p:nvPr>
        </p:nvSpPr>
        <p:spPr>
          <a:xfrm>
            <a:off x="914400" y="1833662"/>
            <a:ext cx="7315200" cy="3539527"/>
          </a:xfrm>
        </p:spPr>
        <p:txBody>
          <a:bodyPr/>
          <a:lstStyle/>
          <a:p>
            <a:pPr marL="228600" lvl="1"/>
            <a:r>
              <a:rPr lang="en-US" sz="2400" dirty="0">
                <a:solidFill>
                  <a:schemeClr val="bg1"/>
                </a:solidFill>
              </a:rPr>
              <a:t>Repeat process down the tree until the key at node is not smaller than the larger of the children</a:t>
            </a:r>
          </a:p>
          <a:p>
            <a:endParaRPr lang="en-US" dirty="0"/>
          </a:p>
        </p:txBody>
      </p:sp>
      <p:sp>
        <p:nvSpPr>
          <p:cNvPr id="4" name="Slide Number Placeholder 3"/>
          <p:cNvSpPr>
            <a:spLocks noGrp="1"/>
          </p:cNvSpPr>
          <p:nvPr>
            <p:ph type="sldNum" sz="quarter" idx="12"/>
          </p:nvPr>
        </p:nvSpPr>
        <p:spPr/>
        <p:txBody>
          <a:bodyPr/>
          <a:lstStyle/>
          <a:p>
            <a:fld id="{CE8079A4-7AA8-4A4F-87E2-7781EC5097DD}" type="slidenum">
              <a:rPr lang="en-US" smtClean="0">
                <a:solidFill>
                  <a:schemeClr val="bg1"/>
                </a:solidFill>
              </a:rPr>
              <a:pPr/>
              <a:t>29</a:t>
            </a:fld>
            <a:endParaRPr lang="en-US" dirty="0">
              <a:solidFill>
                <a:schemeClr val="bg1"/>
              </a:solidFill>
            </a:endParaRPr>
          </a:p>
        </p:txBody>
      </p:sp>
      <p:pic>
        <p:nvPicPr>
          <p:cNvPr id="6" name="Picture 5">
            <a:extLst>
              <a:ext uri="{FF2B5EF4-FFF2-40B4-BE49-F238E27FC236}">
                <a16:creationId xmlns:a16="http://schemas.microsoft.com/office/drawing/2014/main" id="{700F55E0-94EF-E49D-A67E-C07FA528EB02}"/>
              </a:ext>
            </a:extLst>
          </p:cNvPr>
          <p:cNvPicPr>
            <a:picLocks noChangeAspect="1"/>
          </p:cNvPicPr>
          <p:nvPr/>
        </p:nvPicPr>
        <p:blipFill>
          <a:blip r:embed="rId2"/>
          <a:stretch>
            <a:fillRect/>
          </a:stretch>
        </p:blipFill>
        <p:spPr>
          <a:xfrm>
            <a:off x="255017" y="3042578"/>
            <a:ext cx="8535715" cy="2599767"/>
          </a:xfrm>
          <a:prstGeom prst="rect">
            <a:avLst/>
          </a:prstGeom>
        </p:spPr>
      </p:pic>
    </p:spTree>
    <p:extLst>
      <p:ext uri="{BB962C8B-B14F-4D97-AF65-F5344CB8AC3E}">
        <p14:creationId xmlns:p14="http://schemas.microsoft.com/office/powerpoint/2010/main" val="2361373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48797"/>
            <a:ext cx="7315200" cy="1154097"/>
          </a:xfrm>
        </p:spPr>
        <p:txBody>
          <a:bodyPr/>
          <a:lstStyle/>
          <a:p>
            <a:r>
              <a:rPr lang="en-US" dirty="0"/>
              <a:t>Computational Complexity</a:t>
            </a:r>
          </a:p>
        </p:txBody>
      </p:sp>
      <p:sp>
        <p:nvSpPr>
          <p:cNvPr id="3" name="Content Placeholder 2"/>
          <p:cNvSpPr>
            <a:spLocks noGrp="1"/>
          </p:cNvSpPr>
          <p:nvPr>
            <p:ph idx="1"/>
          </p:nvPr>
        </p:nvSpPr>
        <p:spPr>
          <a:xfrm>
            <a:off x="940417" y="1986061"/>
            <a:ext cx="7965043" cy="3539527"/>
          </a:xfrm>
        </p:spPr>
        <p:txBody>
          <a:bodyPr>
            <a:normAutofit/>
          </a:bodyPr>
          <a:lstStyle/>
          <a:p>
            <a:r>
              <a:rPr lang="en-US" sz="2400" dirty="0">
                <a:solidFill>
                  <a:schemeClr val="bg1"/>
                </a:solidFill>
              </a:rPr>
              <a:t>Study of all possible algorithms that solve a given problem</a:t>
            </a:r>
          </a:p>
          <a:p>
            <a:r>
              <a:rPr lang="en-US" sz="2400" dirty="0">
                <a:solidFill>
                  <a:schemeClr val="bg1"/>
                </a:solidFill>
              </a:rPr>
              <a:t>Determine a lower bound on the efficiency of all algorithms for a given problem</a:t>
            </a:r>
          </a:p>
          <a:p>
            <a:r>
              <a:rPr lang="en-US" sz="2400" dirty="0">
                <a:solidFill>
                  <a:schemeClr val="bg1"/>
                </a:solidFill>
              </a:rPr>
              <a:t>Problem analysis as opposed to algorithm analysis</a:t>
            </a:r>
          </a:p>
        </p:txBody>
      </p:sp>
      <p:sp>
        <p:nvSpPr>
          <p:cNvPr id="4" name="Slide Number Placeholder 3"/>
          <p:cNvSpPr>
            <a:spLocks noGrp="1"/>
          </p:cNvSpPr>
          <p:nvPr>
            <p:ph type="sldNum" sz="quarter" idx="12"/>
          </p:nvPr>
        </p:nvSpPr>
        <p:spPr/>
        <p:txBody>
          <a:bodyPr/>
          <a:lstStyle/>
          <a:p>
            <a:fld id="{CE8079A4-7AA8-4A4F-87E2-7781EC5097DD}" type="slidenum">
              <a:rPr lang="en-US" smtClean="0">
                <a:solidFill>
                  <a:schemeClr val="bg1"/>
                </a:solidFill>
              </a:rPr>
              <a:pPr/>
              <a:t>3</a:t>
            </a:fld>
            <a:endParaRPr lang="en-US" dirty="0">
              <a:solidFill>
                <a:schemeClr val="bg1"/>
              </a:solidFill>
            </a:endParaRPr>
          </a:p>
        </p:txBody>
      </p:sp>
      <p:pic>
        <p:nvPicPr>
          <p:cNvPr id="6" name="Picture 5">
            <a:extLst>
              <a:ext uri="{FF2B5EF4-FFF2-40B4-BE49-F238E27FC236}">
                <a16:creationId xmlns:a16="http://schemas.microsoft.com/office/drawing/2014/main" id="{5FEA3E65-7F36-2EF5-CF57-97EB43DE11C5}"/>
              </a:ext>
            </a:extLst>
          </p:cNvPr>
          <p:cNvPicPr>
            <a:picLocks noChangeAspect="1"/>
          </p:cNvPicPr>
          <p:nvPr/>
        </p:nvPicPr>
        <p:blipFill>
          <a:blip r:embed="rId2"/>
          <a:stretch>
            <a:fillRect/>
          </a:stretch>
        </p:blipFill>
        <p:spPr>
          <a:xfrm>
            <a:off x="4101205" y="4215597"/>
            <a:ext cx="3654445" cy="2445503"/>
          </a:xfrm>
          <a:prstGeom prst="rect">
            <a:avLst/>
          </a:prstGeom>
        </p:spPr>
      </p:pic>
    </p:spTree>
    <p:extLst>
      <p:ext uri="{BB962C8B-B14F-4D97-AF65-F5344CB8AC3E}">
        <p14:creationId xmlns:p14="http://schemas.microsoft.com/office/powerpoint/2010/main" val="358701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638" y="183058"/>
            <a:ext cx="7315200" cy="1154097"/>
          </a:xfrm>
        </p:spPr>
        <p:txBody>
          <a:bodyPr/>
          <a:lstStyle/>
          <a:p>
            <a:r>
              <a:rPr lang="en-US" dirty="0"/>
              <a:t>Array implementation of heap</a:t>
            </a:r>
          </a:p>
        </p:txBody>
      </p:sp>
      <p:sp>
        <p:nvSpPr>
          <p:cNvPr id="3" name="Content Placeholder 2"/>
          <p:cNvSpPr>
            <a:spLocks noGrp="1"/>
          </p:cNvSpPr>
          <p:nvPr>
            <p:ph idx="1"/>
          </p:nvPr>
        </p:nvSpPr>
        <p:spPr>
          <a:xfrm>
            <a:off x="385842" y="1845273"/>
            <a:ext cx="7843758" cy="3539527"/>
          </a:xfrm>
        </p:spPr>
        <p:txBody>
          <a:bodyPr>
            <a:normAutofit/>
          </a:bodyPr>
          <a:lstStyle/>
          <a:p>
            <a:r>
              <a:rPr lang="en-US" sz="2400" dirty="0">
                <a:solidFill>
                  <a:schemeClr val="bg1"/>
                </a:solidFill>
              </a:rPr>
              <a:t>Root stored at S[1]</a:t>
            </a:r>
          </a:p>
          <a:p>
            <a:r>
              <a:rPr lang="en-US" sz="2400" dirty="0">
                <a:solidFill>
                  <a:schemeClr val="bg1"/>
                </a:solidFill>
              </a:rPr>
              <a:t>Let </a:t>
            </a:r>
            <a:r>
              <a:rPr lang="en-US" sz="2400" dirty="0" err="1">
                <a:solidFill>
                  <a:schemeClr val="bg1"/>
                </a:solidFill>
              </a:rPr>
              <a:t>i</a:t>
            </a:r>
            <a:r>
              <a:rPr lang="en-US" sz="2400" dirty="0">
                <a:solidFill>
                  <a:schemeClr val="bg1"/>
                </a:solidFill>
              </a:rPr>
              <a:t> be the index of a given node m</a:t>
            </a:r>
          </a:p>
          <a:p>
            <a:pPr lvl="1"/>
            <a:r>
              <a:rPr lang="en-US" sz="2400" dirty="0">
                <a:solidFill>
                  <a:schemeClr val="bg1"/>
                </a:solidFill>
              </a:rPr>
              <a:t>2i = index of m’s left child</a:t>
            </a:r>
          </a:p>
          <a:p>
            <a:pPr lvl="1"/>
            <a:r>
              <a:rPr lang="en-US" sz="2400" dirty="0">
                <a:solidFill>
                  <a:schemeClr val="bg1"/>
                </a:solidFill>
              </a:rPr>
              <a:t>2i+1 = index of m’s right child</a:t>
            </a:r>
          </a:p>
        </p:txBody>
      </p:sp>
      <p:sp>
        <p:nvSpPr>
          <p:cNvPr id="4" name="Slide Number Placeholder 3"/>
          <p:cNvSpPr>
            <a:spLocks noGrp="1"/>
          </p:cNvSpPr>
          <p:nvPr>
            <p:ph type="sldNum" sz="quarter" idx="12"/>
          </p:nvPr>
        </p:nvSpPr>
        <p:spPr/>
        <p:txBody>
          <a:bodyPr/>
          <a:lstStyle/>
          <a:p>
            <a:fld id="{CE8079A4-7AA8-4A4F-87E2-7781EC5097DD}" type="slidenum">
              <a:rPr lang="en-US" smtClean="0">
                <a:solidFill>
                  <a:schemeClr val="bg1"/>
                </a:solidFill>
              </a:rPr>
              <a:pPr/>
              <a:t>30</a:t>
            </a:fld>
            <a:endParaRPr lang="en-US" dirty="0">
              <a:solidFill>
                <a:schemeClr val="bg1"/>
              </a:solidFill>
            </a:endParaRPr>
          </a:p>
        </p:txBody>
      </p:sp>
      <p:pic>
        <p:nvPicPr>
          <p:cNvPr id="6" name="Picture 5">
            <a:extLst>
              <a:ext uri="{FF2B5EF4-FFF2-40B4-BE49-F238E27FC236}">
                <a16:creationId xmlns:a16="http://schemas.microsoft.com/office/drawing/2014/main" id="{B4A895C7-CF2E-FB4A-8731-9516B4A4FBCC}"/>
              </a:ext>
            </a:extLst>
          </p:cNvPr>
          <p:cNvPicPr>
            <a:picLocks noChangeAspect="1"/>
          </p:cNvPicPr>
          <p:nvPr/>
        </p:nvPicPr>
        <p:blipFill>
          <a:blip r:embed="rId2"/>
          <a:stretch>
            <a:fillRect/>
          </a:stretch>
        </p:blipFill>
        <p:spPr>
          <a:xfrm>
            <a:off x="385842" y="4015607"/>
            <a:ext cx="8215864" cy="2293596"/>
          </a:xfrm>
          <a:prstGeom prst="rect">
            <a:avLst/>
          </a:prstGeom>
        </p:spPr>
      </p:pic>
      <p:pic>
        <p:nvPicPr>
          <p:cNvPr id="8" name="Picture 7">
            <a:extLst>
              <a:ext uri="{FF2B5EF4-FFF2-40B4-BE49-F238E27FC236}">
                <a16:creationId xmlns:a16="http://schemas.microsoft.com/office/drawing/2014/main" id="{9BF3E9E6-4D6B-9768-DCE1-A286F9821EB1}"/>
              </a:ext>
            </a:extLst>
          </p:cNvPr>
          <p:cNvPicPr>
            <a:picLocks noChangeAspect="1"/>
          </p:cNvPicPr>
          <p:nvPr/>
        </p:nvPicPr>
        <p:blipFill>
          <a:blip r:embed="rId3"/>
          <a:stretch>
            <a:fillRect/>
          </a:stretch>
        </p:blipFill>
        <p:spPr>
          <a:xfrm>
            <a:off x="5937694" y="1702894"/>
            <a:ext cx="3002309" cy="2154000"/>
          </a:xfrm>
          <a:prstGeom prst="rect">
            <a:avLst/>
          </a:prstGeom>
        </p:spPr>
      </p:pic>
    </p:spTree>
    <p:extLst>
      <p:ext uri="{BB962C8B-B14F-4D97-AF65-F5344CB8AC3E}">
        <p14:creationId xmlns:p14="http://schemas.microsoft.com/office/powerpoint/2010/main" val="29018535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E8079A4-7AA8-4A4F-87E2-7781EC5097DD}" type="slidenum">
              <a:rPr lang="en-US" smtClean="0">
                <a:solidFill>
                  <a:schemeClr val="bg1"/>
                </a:solidFill>
              </a:rPr>
              <a:pPr/>
              <a:t>31</a:t>
            </a:fld>
            <a:endParaRPr lang="en-US" dirty="0">
              <a:solidFill>
                <a:schemeClr val="bg1"/>
              </a:solidFill>
            </a:endParaRPr>
          </a:p>
        </p:txBody>
      </p:sp>
      <p:pic>
        <p:nvPicPr>
          <p:cNvPr id="5" name="Picture 4">
            <a:extLst>
              <a:ext uri="{FF2B5EF4-FFF2-40B4-BE49-F238E27FC236}">
                <a16:creationId xmlns:a16="http://schemas.microsoft.com/office/drawing/2014/main" id="{CF0C63E5-5D2D-C4CE-C56D-7679AD393135}"/>
              </a:ext>
            </a:extLst>
          </p:cNvPr>
          <p:cNvPicPr>
            <a:picLocks noChangeAspect="1"/>
          </p:cNvPicPr>
          <p:nvPr/>
        </p:nvPicPr>
        <p:blipFill>
          <a:blip r:embed="rId2"/>
          <a:stretch>
            <a:fillRect/>
          </a:stretch>
        </p:blipFill>
        <p:spPr>
          <a:xfrm>
            <a:off x="1126196" y="1334560"/>
            <a:ext cx="6891607" cy="5289760"/>
          </a:xfrm>
          <a:prstGeom prst="rect">
            <a:avLst/>
          </a:prstGeom>
        </p:spPr>
      </p:pic>
      <p:pic>
        <p:nvPicPr>
          <p:cNvPr id="7" name="Picture 6">
            <a:extLst>
              <a:ext uri="{FF2B5EF4-FFF2-40B4-BE49-F238E27FC236}">
                <a16:creationId xmlns:a16="http://schemas.microsoft.com/office/drawing/2014/main" id="{59293E61-40A8-DEE1-A762-16106E2FDCC1}"/>
              </a:ext>
            </a:extLst>
          </p:cNvPr>
          <p:cNvPicPr>
            <a:picLocks noChangeAspect="1"/>
          </p:cNvPicPr>
          <p:nvPr/>
        </p:nvPicPr>
        <p:blipFill>
          <a:blip r:embed="rId3"/>
          <a:stretch>
            <a:fillRect/>
          </a:stretch>
        </p:blipFill>
        <p:spPr>
          <a:xfrm>
            <a:off x="187660" y="150920"/>
            <a:ext cx="8824260" cy="1007319"/>
          </a:xfrm>
          <a:prstGeom prst="rect">
            <a:avLst/>
          </a:prstGeom>
        </p:spPr>
      </p:pic>
    </p:spTree>
    <p:extLst>
      <p:ext uri="{BB962C8B-B14F-4D97-AF65-F5344CB8AC3E}">
        <p14:creationId xmlns:p14="http://schemas.microsoft.com/office/powerpoint/2010/main" val="16845355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0418" y="572400"/>
            <a:ext cx="7315200" cy="1154097"/>
          </a:xfrm>
        </p:spPr>
        <p:txBody>
          <a:bodyPr>
            <a:normAutofit fontScale="90000"/>
          </a:bodyPr>
          <a:lstStyle/>
          <a:p>
            <a:r>
              <a:rPr lang="en-US" dirty="0" err="1"/>
              <a:t>Heapsort</a:t>
            </a:r>
            <a:r>
              <a:rPr lang="en-US" dirty="0"/>
              <a:t> – Algorithm 7.5 Worst-Case Time Complexity Analysis of Number of Comparisons of Keys</a:t>
            </a:r>
          </a:p>
        </p:txBody>
      </p:sp>
      <p:sp>
        <p:nvSpPr>
          <p:cNvPr id="3" name="Content Placeholder 2"/>
          <p:cNvSpPr>
            <a:spLocks noGrp="1"/>
          </p:cNvSpPr>
          <p:nvPr>
            <p:ph idx="1"/>
          </p:nvPr>
        </p:nvSpPr>
        <p:spPr>
          <a:xfrm>
            <a:off x="940418" y="2021839"/>
            <a:ext cx="8010542" cy="4732921"/>
          </a:xfrm>
        </p:spPr>
        <p:txBody>
          <a:bodyPr>
            <a:noAutofit/>
          </a:bodyPr>
          <a:lstStyle/>
          <a:p>
            <a:r>
              <a:rPr lang="en-US" b="1" dirty="0">
                <a:solidFill>
                  <a:schemeClr val="bg1"/>
                </a:solidFill>
              </a:rPr>
              <a:t>Basic instruction</a:t>
            </a:r>
            <a:r>
              <a:rPr lang="en-US" dirty="0">
                <a:solidFill>
                  <a:schemeClr val="bg1"/>
                </a:solidFill>
              </a:rPr>
              <a:t>: Comparison of Keys in procedure </a:t>
            </a:r>
            <a:r>
              <a:rPr lang="en-US" i="1" dirty="0" err="1">
                <a:solidFill>
                  <a:schemeClr val="bg1"/>
                </a:solidFill>
              </a:rPr>
              <a:t>siftdown</a:t>
            </a:r>
            <a:r>
              <a:rPr lang="en-US" i="1" dirty="0">
                <a:solidFill>
                  <a:schemeClr val="bg1"/>
                </a:solidFill>
              </a:rPr>
              <a:t>()</a:t>
            </a:r>
          </a:p>
          <a:p>
            <a:r>
              <a:rPr lang="en-US" b="1" dirty="0">
                <a:solidFill>
                  <a:schemeClr val="bg1"/>
                </a:solidFill>
              </a:rPr>
              <a:t>Input size</a:t>
            </a:r>
            <a:r>
              <a:rPr lang="en-US" dirty="0">
                <a:solidFill>
                  <a:schemeClr val="bg1"/>
                </a:solidFill>
              </a:rPr>
              <a:t>: n</a:t>
            </a:r>
          </a:p>
          <a:p>
            <a:r>
              <a:rPr lang="en-US" dirty="0" err="1">
                <a:solidFill>
                  <a:schemeClr val="bg1"/>
                </a:solidFill>
              </a:rPr>
              <a:t>Makeheap</a:t>
            </a:r>
            <a:r>
              <a:rPr lang="en-US" dirty="0">
                <a:solidFill>
                  <a:schemeClr val="bg1"/>
                </a:solidFill>
              </a:rPr>
              <a:t>(): </a:t>
            </a:r>
          </a:p>
          <a:p>
            <a:pPr lvl="1"/>
            <a:r>
              <a:rPr lang="en-US" sz="2000" dirty="0">
                <a:solidFill>
                  <a:schemeClr val="bg1"/>
                </a:solidFill>
              </a:rPr>
              <a:t>Upper bound on total # nodes all keys will be sifted through n – 1</a:t>
            </a:r>
          </a:p>
          <a:p>
            <a:pPr lvl="1"/>
            <a:r>
              <a:rPr lang="en-US" sz="2000" dirty="0">
                <a:solidFill>
                  <a:schemeClr val="bg1"/>
                </a:solidFill>
              </a:rPr>
              <a:t>For each pass of while loop in </a:t>
            </a:r>
            <a:r>
              <a:rPr lang="en-US" sz="2000" dirty="0" err="1">
                <a:solidFill>
                  <a:schemeClr val="bg1"/>
                </a:solidFill>
              </a:rPr>
              <a:t>siftdown</a:t>
            </a:r>
            <a:r>
              <a:rPr lang="en-US" sz="2000" dirty="0">
                <a:solidFill>
                  <a:schemeClr val="bg1"/>
                </a:solidFill>
              </a:rPr>
              <a:t>(), 2 comparisons of keys</a:t>
            </a:r>
          </a:p>
          <a:p>
            <a:pPr lvl="1"/>
            <a:r>
              <a:rPr lang="en-US" sz="2000" dirty="0">
                <a:solidFill>
                  <a:schemeClr val="bg1"/>
                </a:solidFill>
              </a:rPr>
              <a:t>Number of comparisons of keys done by </a:t>
            </a:r>
            <a:r>
              <a:rPr lang="en-US" sz="2000" dirty="0" err="1">
                <a:solidFill>
                  <a:schemeClr val="bg1"/>
                </a:solidFill>
              </a:rPr>
              <a:t>makeheap</a:t>
            </a:r>
            <a:r>
              <a:rPr lang="en-US" sz="2000" dirty="0">
                <a:solidFill>
                  <a:schemeClr val="bg1"/>
                </a:solidFill>
              </a:rPr>
              <a:t>() is at most 2(n – 1)</a:t>
            </a:r>
          </a:p>
          <a:p>
            <a:r>
              <a:rPr lang="en-US" dirty="0">
                <a:solidFill>
                  <a:schemeClr val="bg1"/>
                </a:solidFill>
              </a:rPr>
              <a:t>Analysis of remove keys 2n lg n – 4n + 4</a:t>
            </a:r>
          </a:p>
          <a:p>
            <a:r>
              <a:rPr lang="en-US" dirty="0">
                <a:solidFill>
                  <a:schemeClr val="bg1"/>
                </a:solidFill>
              </a:rPr>
              <a:t>Combine analysis of </a:t>
            </a:r>
            <a:r>
              <a:rPr lang="en-US" dirty="0" err="1">
                <a:solidFill>
                  <a:schemeClr val="bg1"/>
                </a:solidFill>
              </a:rPr>
              <a:t>makeheap</a:t>
            </a:r>
            <a:r>
              <a:rPr lang="en-US" dirty="0">
                <a:solidFill>
                  <a:schemeClr val="bg1"/>
                </a:solidFill>
              </a:rPr>
              <a:t>() and </a:t>
            </a:r>
            <a:r>
              <a:rPr lang="en-US" dirty="0" err="1">
                <a:solidFill>
                  <a:schemeClr val="bg1"/>
                </a:solidFill>
              </a:rPr>
              <a:t>removekeys</a:t>
            </a:r>
            <a:r>
              <a:rPr lang="en-US" dirty="0">
                <a:solidFill>
                  <a:schemeClr val="bg1"/>
                </a:solidFill>
              </a:rPr>
              <a:t>()</a:t>
            </a:r>
          </a:p>
          <a:p>
            <a:endParaRPr lang="en-US" b="1" dirty="0">
              <a:solidFill>
                <a:schemeClr val="bg1"/>
              </a:solidFill>
            </a:endParaRPr>
          </a:p>
        </p:txBody>
      </p:sp>
      <p:sp>
        <p:nvSpPr>
          <p:cNvPr id="4" name="Slide Number Placeholder 3"/>
          <p:cNvSpPr>
            <a:spLocks noGrp="1"/>
          </p:cNvSpPr>
          <p:nvPr>
            <p:ph type="sldNum" sz="quarter" idx="12"/>
          </p:nvPr>
        </p:nvSpPr>
        <p:spPr/>
        <p:txBody>
          <a:bodyPr/>
          <a:lstStyle/>
          <a:p>
            <a:fld id="{CE8079A4-7AA8-4A4F-87E2-7781EC5097DD}" type="slidenum">
              <a:rPr lang="en-US" smtClean="0">
                <a:solidFill>
                  <a:schemeClr val="bg1"/>
                </a:solidFill>
              </a:rPr>
              <a:pPr/>
              <a:t>32</a:t>
            </a:fld>
            <a:endParaRPr lang="en-US" dirty="0">
              <a:solidFill>
                <a:schemeClr val="bg1"/>
              </a:solidFill>
            </a:endParaRPr>
          </a:p>
        </p:txBody>
      </p:sp>
      <p:pic>
        <p:nvPicPr>
          <p:cNvPr id="6" name="Picture 5">
            <a:extLst>
              <a:ext uri="{FF2B5EF4-FFF2-40B4-BE49-F238E27FC236}">
                <a16:creationId xmlns:a16="http://schemas.microsoft.com/office/drawing/2014/main" id="{C0D6C021-6C8A-22E4-E7BB-45B5F3B93B7E}"/>
              </a:ext>
            </a:extLst>
          </p:cNvPr>
          <p:cNvPicPr>
            <a:picLocks noChangeAspect="1"/>
          </p:cNvPicPr>
          <p:nvPr/>
        </p:nvPicPr>
        <p:blipFill>
          <a:blip r:embed="rId2"/>
          <a:stretch>
            <a:fillRect/>
          </a:stretch>
        </p:blipFill>
        <p:spPr>
          <a:xfrm>
            <a:off x="1592183" y="5376007"/>
            <a:ext cx="7001852" cy="1238423"/>
          </a:xfrm>
          <a:prstGeom prst="rect">
            <a:avLst/>
          </a:prstGeom>
        </p:spPr>
      </p:pic>
    </p:spTree>
    <p:extLst>
      <p:ext uri="{BB962C8B-B14F-4D97-AF65-F5344CB8AC3E}">
        <p14:creationId xmlns:p14="http://schemas.microsoft.com/office/powerpoint/2010/main" val="17144988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48797"/>
            <a:ext cx="7315200" cy="1154097"/>
          </a:xfrm>
        </p:spPr>
        <p:txBody>
          <a:bodyPr/>
          <a:lstStyle/>
          <a:p>
            <a:r>
              <a:rPr lang="en-US" dirty="0"/>
              <a:t>Extra space for </a:t>
            </a:r>
            <a:r>
              <a:rPr lang="en-US" dirty="0" err="1"/>
              <a:t>heapsort</a:t>
            </a:r>
            <a:endParaRPr lang="en-US" dirty="0"/>
          </a:p>
        </p:txBody>
      </p:sp>
      <p:sp>
        <p:nvSpPr>
          <p:cNvPr id="3" name="Content Placeholder 2"/>
          <p:cNvSpPr>
            <a:spLocks noGrp="1"/>
          </p:cNvSpPr>
          <p:nvPr>
            <p:ph idx="1"/>
          </p:nvPr>
        </p:nvSpPr>
        <p:spPr>
          <a:xfrm>
            <a:off x="914400" y="1964290"/>
            <a:ext cx="7711440" cy="4751470"/>
          </a:xfrm>
        </p:spPr>
        <p:txBody>
          <a:bodyPr>
            <a:normAutofit fontScale="85000" lnSpcReduction="10000"/>
          </a:bodyPr>
          <a:lstStyle/>
          <a:p>
            <a:pPr fontAlgn="base">
              <a:buFont typeface="Arial" panose="020B0604020202020204" pitchFamily="34" charset="0"/>
              <a:buChar char="•"/>
            </a:pPr>
            <a:r>
              <a:rPr lang="en-GB" sz="2400" b="0" i="0" dirty="0">
                <a:solidFill>
                  <a:srgbClr val="273239"/>
                </a:solidFill>
                <a:effectLst/>
                <a:latin typeface="urw-din"/>
              </a:rPr>
              <a:t>Heap sort is </a:t>
            </a:r>
            <a:r>
              <a:rPr lang="en-GB" sz="2400" b="1" i="0" dirty="0">
                <a:solidFill>
                  <a:srgbClr val="273239"/>
                </a:solidFill>
                <a:effectLst/>
                <a:latin typeface="urw-din"/>
              </a:rPr>
              <a:t>an in-place algorithm </a:t>
            </a:r>
            <a:r>
              <a:rPr lang="en-GB" sz="2400" b="0" i="0" dirty="0">
                <a:solidFill>
                  <a:srgbClr val="273239"/>
                </a:solidFill>
                <a:effectLst/>
                <a:latin typeface="urw-din"/>
              </a:rPr>
              <a:t>-  </a:t>
            </a:r>
            <a:r>
              <a:rPr lang="el-GR" sz="2400" dirty="0">
                <a:solidFill>
                  <a:schemeClr val="bg1"/>
                </a:solidFill>
              </a:rPr>
              <a:t>Θ</a:t>
            </a:r>
            <a:r>
              <a:rPr lang="en-US" sz="2400" dirty="0">
                <a:solidFill>
                  <a:schemeClr val="bg1"/>
                </a:solidFill>
              </a:rPr>
              <a:t>(1)</a:t>
            </a:r>
            <a:endParaRPr lang="en-GB" sz="2400" b="0" i="0" dirty="0">
              <a:solidFill>
                <a:srgbClr val="273239"/>
              </a:solidFill>
              <a:effectLst/>
              <a:latin typeface="urw-din"/>
            </a:endParaRPr>
          </a:p>
          <a:p>
            <a:pPr algn="l" fontAlgn="base">
              <a:buFont typeface="Arial" panose="020B0604020202020204" pitchFamily="34" charset="0"/>
              <a:buChar char="•"/>
            </a:pPr>
            <a:r>
              <a:rPr lang="en-GB" sz="2400" b="1" i="0" dirty="0">
                <a:solidFill>
                  <a:srgbClr val="273239"/>
                </a:solidFill>
                <a:effectLst/>
                <a:latin typeface="urw-din"/>
              </a:rPr>
              <a:t>Its typical implementation is not stable</a:t>
            </a:r>
            <a:r>
              <a:rPr lang="en-GB" sz="2400" b="0" i="0" dirty="0">
                <a:solidFill>
                  <a:srgbClr val="273239"/>
                </a:solidFill>
                <a:effectLst/>
                <a:latin typeface="urw-din"/>
              </a:rPr>
              <a:t>, but can be made stable</a:t>
            </a:r>
          </a:p>
          <a:p>
            <a:pPr algn="l" fontAlgn="base">
              <a:buFont typeface="Arial" panose="020B0604020202020204" pitchFamily="34" charset="0"/>
              <a:buChar char="•"/>
            </a:pPr>
            <a:r>
              <a:rPr lang="en-GB" sz="2400" b="0" i="0" dirty="0">
                <a:solidFill>
                  <a:srgbClr val="273239"/>
                </a:solidFill>
                <a:effectLst/>
                <a:latin typeface="urw-din"/>
              </a:rPr>
              <a:t>Typically 2-3 times slower than well-implemented </a:t>
            </a:r>
            <a:r>
              <a:rPr lang="en-GB" sz="2400" b="0" i="0" u="sng" dirty="0" err="1">
                <a:solidFill>
                  <a:srgbClr val="273239"/>
                </a:solidFill>
                <a:effectLst/>
                <a:latin typeface="urw-din"/>
                <a:hlinkClick r:id="rId2"/>
              </a:rPr>
              <a:t>QuickSort</a:t>
            </a:r>
            <a:r>
              <a:rPr lang="en-GB" sz="2400" b="0" i="0" dirty="0">
                <a:solidFill>
                  <a:srgbClr val="273239"/>
                </a:solidFill>
                <a:effectLst/>
                <a:latin typeface="urw-din"/>
              </a:rPr>
              <a:t>.  The reason for slowness is a lack of locality of reference.</a:t>
            </a:r>
          </a:p>
          <a:p>
            <a:pPr marL="45720" indent="0" algn="l" fontAlgn="base">
              <a:buNone/>
            </a:pPr>
            <a:r>
              <a:rPr lang="en-GB" sz="2400" b="1" i="0" dirty="0">
                <a:solidFill>
                  <a:srgbClr val="273239"/>
                </a:solidFill>
                <a:effectLst/>
                <a:latin typeface="urw-din"/>
              </a:rPr>
              <a:t>Advantages of heapsort:</a:t>
            </a:r>
          </a:p>
          <a:p>
            <a:pPr algn="l" fontAlgn="base">
              <a:buFont typeface="Arial" panose="020B0604020202020204" pitchFamily="34" charset="0"/>
              <a:buChar char="•"/>
            </a:pPr>
            <a:r>
              <a:rPr lang="en-GB" sz="2400" b="1" i="0" dirty="0">
                <a:solidFill>
                  <a:srgbClr val="273239"/>
                </a:solidFill>
                <a:effectLst/>
                <a:latin typeface="urw-din"/>
              </a:rPr>
              <a:t>Efficiency – </a:t>
            </a:r>
            <a:r>
              <a:rPr lang="en-GB" sz="2400" b="0" i="0" dirty="0">
                <a:solidFill>
                  <a:srgbClr val="273239"/>
                </a:solidFill>
                <a:effectLst/>
                <a:latin typeface="urw-din"/>
              </a:rPr>
              <a:t> The time required to perform Heap sort increases logarithmically while other algorithms may grow exponentially slower as the number of items to sort increases. This sorting algorithm is very efficient.</a:t>
            </a:r>
          </a:p>
          <a:p>
            <a:pPr algn="l" fontAlgn="base">
              <a:buFont typeface="Arial" panose="020B0604020202020204" pitchFamily="34" charset="0"/>
              <a:buChar char="•"/>
            </a:pPr>
            <a:r>
              <a:rPr lang="en-GB" sz="2400" b="1" i="0" dirty="0">
                <a:solidFill>
                  <a:srgbClr val="273239"/>
                </a:solidFill>
                <a:effectLst/>
                <a:latin typeface="urw-din"/>
              </a:rPr>
              <a:t>Memory Usage – </a:t>
            </a:r>
            <a:r>
              <a:rPr lang="en-GB" sz="2400" b="0" i="0" dirty="0">
                <a:solidFill>
                  <a:srgbClr val="273239"/>
                </a:solidFill>
                <a:effectLst/>
                <a:latin typeface="urw-din"/>
              </a:rPr>
              <a:t>Memory usage is minimal because apart from what is necessary to hold the initial list of items to be sorted, it needs no additional memory space to work</a:t>
            </a:r>
          </a:p>
          <a:p>
            <a:pPr algn="l" fontAlgn="base">
              <a:buFont typeface="Arial" panose="020B0604020202020204" pitchFamily="34" charset="0"/>
              <a:buChar char="•"/>
            </a:pPr>
            <a:r>
              <a:rPr lang="en-GB" sz="2400" b="1" i="0" dirty="0">
                <a:solidFill>
                  <a:srgbClr val="273239"/>
                </a:solidFill>
                <a:effectLst/>
                <a:latin typeface="urw-din"/>
              </a:rPr>
              <a:t>Simplicity – </a:t>
            </a:r>
            <a:r>
              <a:rPr lang="en-GB" sz="2400" b="0" i="0" dirty="0">
                <a:solidFill>
                  <a:srgbClr val="273239"/>
                </a:solidFill>
                <a:effectLst/>
                <a:latin typeface="urw-din"/>
              </a:rPr>
              <a:t> It is simpler to understand than other equally efficient sorting algorithms because it does not use advanced computer science concepts such as recursion</a:t>
            </a:r>
          </a:p>
          <a:p>
            <a:endParaRPr lang="en-US" sz="2800" dirty="0">
              <a:solidFill>
                <a:schemeClr val="bg1"/>
              </a:solidFill>
            </a:endParaRPr>
          </a:p>
        </p:txBody>
      </p:sp>
      <p:sp>
        <p:nvSpPr>
          <p:cNvPr id="4" name="Slide Number Placeholder 3"/>
          <p:cNvSpPr>
            <a:spLocks noGrp="1"/>
          </p:cNvSpPr>
          <p:nvPr>
            <p:ph type="sldNum" sz="quarter" idx="12"/>
          </p:nvPr>
        </p:nvSpPr>
        <p:spPr/>
        <p:txBody>
          <a:bodyPr/>
          <a:lstStyle/>
          <a:p>
            <a:fld id="{CE8079A4-7AA8-4A4F-87E2-7781EC5097DD}" type="slidenum">
              <a:rPr lang="en-US" smtClean="0">
                <a:solidFill>
                  <a:schemeClr val="bg1"/>
                </a:solidFill>
              </a:rPr>
              <a:pPr/>
              <a:t>33</a:t>
            </a:fld>
            <a:endParaRPr lang="en-US" dirty="0">
              <a:solidFill>
                <a:schemeClr val="bg1"/>
              </a:solidFill>
            </a:endParaRPr>
          </a:p>
        </p:txBody>
      </p:sp>
    </p:spTree>
    <p:extLst>
      <p:ext uri="{BB962C8B-B14F-4D97-AF65-F5344CB8AC3E}">
        <p14:creationId xmlns:p14="http://schemas.microsoft.com/office/powerpoint/2010/main" val="12757071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48797"/>
            <a:ext cx="7315200" cy="1154097"/>
          </a:xfrm>
        </p:spPr>
        <p:txBody>
          <a:bodyPr>
            <a:normAutofit fontScale="90000"/>
          </a:bodyPr>
          <a:lstStyle/>
          <a:p>
            <a:r>
              <a:rPr lang="en-US" dirty="0"/>
              <a:t>Lower Bounds for Sorting </a:t>
            </a:r>
            <a:br>
              <a:rPr lang="en-US" dirty="0"/>
            </a:br>
            <a:r>
              <a:rPr lang="en-US" dirty="0"/>
              <a:t>only by comparison of keys</a:t>
            </a:r>
          </a:p>
        </p:txBody>
      </p:sp>
      <p:sp>
        <p:nvSpPr>
          <p:cNvPr id="3" name="Content Placeholder 2"/>
          <p:cNvSpPr>
            <a:spLocks noGrp="1"/>
          </p:cNvSpPr>
          <p:nvPr>
            <p:ph idx="1"/>
          </p:nvPr>
        </p:nvSpPr>
        <p:spPr>
          <a:xfrm>
            <a:off x="914400" y="1996948"/>
            <a:ext cx="7315200" cy="3539527"/>
          </a:xfrm>
        </p:spPr>
        <p:txBody>
          <a:bodyPr>
            <a:normAutofit/>
          </a:bodyPr>
          <a:lstStyle/>
          <a:p>
            <a:r>
              <a:rPr lang="en-US" sz="2800" b="1" dirty="0" err="1">
                <a:solidFill>
                  <a:schemeClr val="bg1"/>
                </a:solidFill>
              </a:rPr>
              <a:t>Mergesort</a:t>
            </a:r>
            <a:r>
              <a:rPr lang="en-US" sz="2800" dirty="0">
                <a:solidFill>
                  <a:schemeClr val="bg1"/>
                </a:solidFill>
              </a:rPr>
              <a:t> and </a:t>
            </a:r>
            <a:r>
              <a:rPr lang="en-US" sz="2800" b="1" dirty="0">
                <a:solidFill>
                  <a:schemeClr val="bg1"/>
                </a:solidFill>
              </a:rPr>
              <a:t>Heapsort</a:t>
            </a:r>
            <a:r>
              <a:rPr lang="en-US" sz="2800" dirty="0">
                <a:solidFill>
                  <a:schemeClr val="bg1"/>
                </a:solidFill>
              </a:rPr>
              <a:t>: θ(n lg n) </a:t>
            </a:r>
          </a:p>
          <a:p>
            <a:r>
              <a:rPr lang="en-US" sz="2800" dirty="0">
                <a:solidFill>
                  <a:schemeClr val="bg1"/>
                </a:solidFill>
              </a:rPr>
              <a:t>Substantially better than θ(n</a:t>
            </a:r>
            <a:r>
              <a:rPr lang="en-US" sz="2800" baseline="30000" dirty="0">
                <a:solidFill>
                  <a:schemeClr val="bg1"/>
                </a:solidFill>
              </a:rPr>
              <a:t>2</a:t>
            </a:r>
            <a:r>
              <a:rPr lang="en-US" sz="2800" dirty="0">
                <a:solidFill>
                  <a:schemeClr val="bg1"/>
                </a:solidFill>
              </a:rPr>
              <a:t>)</a:t>
            </a:r>
          </a:p>
          <a:p>
            <a:r>
              <a:rPr lang="en-US" sz="2800" dirty="0">
                <a:solidFill>
                  <a:schemeClr val="bg1"/>
                </a:solidFill>
              </a:rPr>
              <a:t>Can it be improved? </a:t>
            </a:r>
          </a:p>
          <a:p>
            <a:r>
              <a:rPr lang="en-US" sz="3600" b="1" dirty="0">
                <a:solidFill>
                  <a:schemeClr val="bg1"/>
                </a:solidFill>
              </a:rPr>
              <a:t>Show</a:t>
            </a:r>
            <a:r>
              <a:rPr lang="en-US" sz="2800" dirty="0">
                <a:solidFill>
                  <a:schemeClr val="bg1"/>
                </a:solidFill>
              </a:rPr>
              <a:t> that sorting by comparison a faster algorithm </a:t>
            </a:r>
            <a:r>
              <a:rPr lang="en-US" sz="2800" b="1" dirty="0">
                <a:solidFill>
                  <a:schemeClr val="bg1"/>
                </a:solidFill>
              </a:rPr>
              <a:t>cannot</a:t>
            </a:r>
            <a:r>
              <a:rPr lang="en-US" sz="2800" dirty="0">
                <a:solidFill>
                  <a:schemeClr val="bg1"/>
                </a:solidFill>
              </a:rPr>
              <a:t> be developed</a:t>
            </a:r>
          </a:p>
        </p:txBody>
      </p:sp>
      <p:sp>
        <p:nvSpPr>
          <p:cNvPr id="4" name="Slide Number Placeholder 3"/>
          <p:cNvSpPr>
            <a:spLocks noGrp="1"/>
          </p:cNvSpPr>
          <p:nvPr>
            <p:ph type="sldNum" sz="quarter" idx="12"/>
          </p:nvPr>
        </p:nvSpPr>
        <p:spPr/>
        <p:txBody>
          <a:bodyPr/>
          <a:lstStyle/>
          <a:p>
            <a:fld id="{CE8079A4-7AA8-4A4F-87E2-7781EC5097DD}" type="slidenum">
              <a:rPr lang="en-US" smtClean="0">
                <a:solidFill>
                  <a:schemeClr val="bg1"/>
                </a:solidFill>
              </a:rPr>
              <a:pPr/>
              <a:t>34</a:t>
            </a:fld>
            <a:endParaRPr lang="en-US" dirty="0">
              <a:solidFill>
                <a:schemeClr val="bg1"/>
              </a:solidFill>
            </a:endParaRPr>
          </a:p>
        </p:txBody>
      </p:sp>
    </p:spTree>
    <p:extLst>
      <p:ext uri="{BB962C8B-B14F-4D97-AF65-F5344CB8AC3E}">
        <p14:creationId xmlns:p14="http://schemas.microsoft.com/office/powerpoint/2010/main" val="2212895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E8079A4-7AA8-4A4F-87E2-7781EC5097DD}" type="slidenum">
              <a:rPr lang="en-US" smtClean="0">
                <a:solidFill>
                  <a:schemeClr val="bg1"/>
                </a:solidFill>
              </a:rPr>
              <a:pPr/>
              <a:t>35</a:t>
            </a:fld>
            <a:endParaRPr lang="en-US" dirty="0">
              <a:solidFill>
                <a:schemeClr val="bg1"/>
              </a:solidFill>
            </a:endParaRPr>
          </a:p>
        </p:txBody>
      </p:sp>
      <p:pic>
        <p:nvPicPr>
          <p:cNvPr id="5" name="Picture 4">
            <a:extLst>
              <a:ext uri="{FF2B5EF4-FFF2-40B4-BE49-F238E27FC236}">
                <a16:creationId xmlns:a16="http://schemas.microsoft.com/office/drawing/2014/main" id="{5BB5D96E-1158-ABA9-8753-7DB7F9561E98}"/>
              </a:ext>
            </a:extLst>
          </p:cNvPr>
          <p:cNvPicPr>
            <a:picLocks noChangeAspect="1"/>
          </p:cNvPicPr>
          <p:nvPr/>
        </p:nvPicPr>
        <p:blipFill>
          <a:blip r:embed="rId2"/>
          <a:stretch>
            <a:fillRect/>
          </a:stretch>
        </p:blipFill>
        <p:spPr>
          <a:xfrm>
            <a:off x="341511" y="548797"/>
            <a:ext cx="8596234" cy="5392610"/>
          </a:xfrm>
          <a:prstGeom prst="rect">
            <a:avLst/>
          </a:prstGeom>
        </p:spPr>
      </p:pic>
    </p:spTree>
    <p:extLst>
      <p:ext uri="{BB962C8B-B14F-4D97-AF65-F5344CB8AC3E}">
        <p14:creationId xmlns:p14="http://schemas.microsoft.com/office/powerpoint/2010/main" val="14858494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8382" y="122624"/>
            <a:ext cx="7315200" cy="1154097"/>
          </a:xfrm>
        </p:spPr>
        <p:txBody>
          <a:bodyPr/>
          <a:lstStyle/>
          <a:p>
            <a:r>
              <a:rPr lang="en-US" dirty="0"/>
              <a:t>Decision Tree</a:t>
            </a:r>
          </a:p>
        </p:txBody>
      </p:sp>
      <p:sp>
        <p:nvSpPr>
          <p:cNvPr id="3" name="Slide Number Placeholder 2"/>
          <p:cNvSpPr>
            <a:spLocks noGrp="1"/>
          </p:cNvSpPr>
          <p:nvPr>
            <p:ph type="sldNum" sz="quarter" idx="12"/>
          </p:nvPr>
        </p:nvSpPr>
        <p:spPr/>
        <p:txBody>
          <a:bodyPr/>
          <a:lstStyle/>
          <a:p>
            <a:fld id="{CE8079A4-7AA8-4A4F-87E2-7781EC5097DD}" type="slidenum">
              <a:rPr lang="en-US" smtClean="0">
                <a:solidFill>
                  <a:schemeClr val="bg1"/>
                </a:solidFill>
              </a:rPr>
              <a:pPr/>
              <a:t>36</a:t>
            </a:fld>
            <a:endParaRPr lang="en-US" dirty="0">
              <a:solidFill>
                <a:schemeClr val="bg1"/>
              </a:solidFill>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0177" y="1524000"/>
            <a:ext cx="5301343" cy="2905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A32DF851-70D7-BB96-A508-788627771568}"/>
              </a:ext>
            </a:extLst>
          </p:cNvPr>
          <p:cNvSpPr txBox="1"/>
          <p:nvPr/>
        </p:nvSpPr>
        <p:spPr>
          <a:xfrm>
            <a:off x="487680" y="4503003"/>
            <a:ext cx="8361680" cy="1569660"/>
          </a:xfrm>
          <a:prstGeom prst="rect">
            <a:avLst/>
          </a:prstGeom>
          <a:noFill/>
        </p:spPr>
        <p:txBody>
          <a:bodyPr wrap="square">
            <a:spAutoFit/>
          </a:bodyPr>
          <a:lstStyle/>
          <a:p>
            <a:pPr algn="l"/>
            <a:r>
              <a:rPr lang="en-GB" sz="2400" b="0" i="0" u="none" strike="noStrike" baseline="0" dirty="0">
                <a:solidFill>
                  <a:schemeClr val="bg1"/>
                </a:solidFill>
                <a:latin typeface="+mj-lt"/>
              </a:rPr>
              <a:t>This tree is called a </a:t>
            </a:r>
            <a:r>
              <a:rPr lang="en-GB" sz="2400" b="1" i="1" u="none" strike="noStrike" baseline="0" dirty="0">
                <a:solidFill>
                  <a:schemeClr val="bg1"/>
                </a:solidFill>
                <a:latin typeface="+mj-lt"/>
              </a:rPr>
              <a:t>decision tree </a:t>
            </a:r>
            <a:r>
              <a:rPr lang="en-GB" sz="2400" b="0" i="0" u="none" strike="noStrike" baseline="0" dirty="0">
                <a:solidFill>
                  <a:schemeClr val="bg1"/>
                </a:solidFill>
                <a:latin typeface="+mj-lt"/>
              </a:rPr>
              <a:t>because at each node a decision must be made as to which node to visit next.</a:t>
            </a:r>
          </a:p>
          <a:p>
            <a:pPr algn="l"/>
            <a:r>
              <a:rPr lang="en-GB" sz="2400" dirty="0">
                <a:solidFill>
                  <a:schemeClr val="bg1"/>
                </a:solidFill>
                <a:latin typeface="+mj-lt"/>
              </a:rPr>
              <a:t>Decision tree is </a:t>
            </a:r>
            <a:r>
              <a:rPr lang="en-GB" sz="2400" b="1" dirty="0">
                <a:solidFill>
                  <a:schemeClr val="bg1"/>
                </a:solidFill>
                <a:latin typeface="+mj-lt"/>
              </a:rPr>
              <a:t>pruned</a:t>
            </a:r>
            <a:r>
              <a:rPr lang="en-GB" sz="2400" dirty="0">
                <a:solidFill>
                  <a:schemeClr val="bg1"/>
                </a:solidFill>
                <a:latin typeface="+mj-lt"/>
              </a:rPr>
              <a:t> if every leaf can be reached from the root by making a consistent sequence of decisions</a:t>
            </a:r>
            <a:endParaRPr lang="en-150" sz="2400" dirty="0">
              <a:solidFill>
                <a:schemeClr val="bg1"/>
              </a:solidFill>
              <a:latin typeface="+mj-lt"/>
            </a:endParaRPr>
          </a:p>
        </p:txBody>
      </p:sp>
    </p:spTree>
    <p:extLst>
      <p:ext uri="{BB962C8B-B14F-4D97-AF65-F5344CB8AC3E}">
        <p14:creationId xmlns:p14="http://schemas.microsoft.com/office/powerpoint/2010/main" val="42355747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47741"/>
            <a:ext cx="7315200" cy="1154097"/>
          </a:xfrm>
        </p:spPr>
        <p:txBody>
          <a:bodyPr>
            <a:normAutofit/>
          </a:bodyPr>
          <a:lstStyle/>
          <a:p>
            <a:r>
              <a:rPr lang="en-US" dirty="0"/>
              <a:t>Lemma 7.1</a:t>
            </a:r>
          </a:p>
        </p:txBody>
      </p:sp>
      <p:sp>
        <p:nvSpPr>
          <p:cNvPr id="3" name="Content Placeholder 2"/>
          <p:cNvSpPr>
            <a:spLocks noGrp="1"/>
          </p:cNvSpPr>
          <p:nvPr>
            <p:ph idx="1"/>
          </p:nvPr>
        </p:nvSpPr>
        <p:spPr>
          <a:xfrm>
            <a:off x="914400" y="1942518"/>
            <a:ext cx="7315200" cy="3539527"/>
          </a:xfrm>
        </p:spPr>
        <p:txBody>
          <a:bodyPr>
            <a:normAutofit/>
          </a:bodyPr>
          <a:lstStyle/>
          <a:p>
            <a:r>
              <a:rPr lang="en-US" sz="2800" dirty="0">
                <a:solidFill>
                  <a:schemeClr val="bg1"/>
                </a:solidFill>
              </a:rPr>
              <a:t>To every deterministic algorithm for sorting n distinct keys there corresponds a pruned, valid, binary decision tree containing </a:t>
            </a:r>
            <a:r>
              <a:rPr lang="en-US" sz="2800" b="1" dirty="0">
                <a:solidFill>
                  <a:schemeClr val="bg1"/>
                </a:solidFill>
              </a:rPr>
              <a:t>exactly n! leaves</a:t>
            </a:r>
          </a:p>
        </p:txBody>
      </p:sp>
      <p:sp>
        <p:nvSpPr>
          <p:cNvPr id="4" name="Slide Number Placeholder 3"/>
          <p:cNvSpPr>
            <a:spLocks noGrp="1"/>
          </p:cNvSpPr>
          <p:nvPr>
            <p:ph type="sldNum" sz="quarter" idx="12"/>
          </p:nvPr>
        </p:nvSpPr>
        <p:spPr/>
        <p:txBody>
          <a:bodyPr/>
          <a:lstStyle/>
          <a:p>
            <a:fld id="{CE8079A4-7AA8-4A4F-87E2-7781EC5097DD}" type="slidenum">
              <a:rPr lang="en-US" smtClean="0">
                <a:solidFill>
                  <a:schemeClr val="bg1"/>
                </a:solidFill>
              </a:rPr>
              <a:pPr/>
              <a:t>37</a:t>
            </a:fld>
            <a:endParaRPr lang="en-US" dirty="0">
              <a:solidFill>
                <a:schemeClr val="bg1"/>
              </a:solidFill>
            </a:endParaRPr>
          </a:p>
        </p:txBody>
      </p:sp>
    </p:spTree>
    <p:extLst>
      <p:ext uri="{BB962C8B-B14F-4D97-AF65-F5344CB8AC3E}">
        <p14:creationId xmlns:p14="http://schemas.microsoft.com/office/powerpoint/2010/main" val="37728403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813" y="122624"/>
            <a:ext cx="7315200" cy="1154097"/>
          </a:xfrm>
        </p:spPr>
        <p:txBody>
          <a:bodyPr/>
          <a:lstStyle/>
          <a:p>
            <a:r>
              <a:rPr lang="en-US" dirty="0"/>
              <a:t>Proof Outline:</a:t>
            </a:r>
          </a:p>
        </p:txBody>
      </p:sp>
      <p:sp>
        <p:nvSpPr>
          <p:cNvPr id="3" name="Content Placeholder 2"/>
          <p:cNvSpPr>
            <a:spLocks noGrp="1"/>
          </p:cNvSpPr>
          <p:nvPr>
            <p:ph idx="1"/>
          </p:nvPr>
        </p:nvSpPr>
        <p:spPr>
          <a:xfrm>
            <a:off x="255639" y="1396182"/>
            <a:ext cx="7973961" cy="4788308"/>
          </a:xfrm>
        </p:spPr>
        <p:txBody>
          <a:bodyPr>
            <a:noAutofit/>
          </a:bodyPr>
          <a:lstStyle/>
          <a:p>
            <a:r>
              <a:rPr lang="en-US" sz="2400" dirty="0">
                <a:solidFill>
                  <a:schemeClr val="bg1"/>
                </a:solidFill>
              </a:rPr>
              <a:t>All keys distinct: result of a comparison is &lt; or &gt;</a:t>
            </a:r>
          </a:p>
          <a:p>
            <a:r>
              <a:rPr lang="en-US" sz="2400" dirty="0">
                <a:solidFill>
                  <a:schemeClr val="bg1"/>
                </a:solidFill>
              </a:rPr>
              <a:t>Each node has at most two children – binary tree</a:t>
            </a:r>
          </a:p>
          <a:p>
            <a:r>
              <a:rPr lang="en-US" sz="2400" dirty="0">
                <a:solidFill>
                  <a:schemeClr val="bg1"/>
                </a:solidFill>
              </a:rPr>
              <a:t>n! leaves</a:t>
            </a:r>
          </a:p>
          <a:p>
            <a:pPr lvl="1"/>
            <a:r>
              <a:rPr lang="en-US" sz="2400" dirty="0">
                <a:solidFill>
                  <a:schemeClr val="bg1"/>
                </a:solidFill>
              </a:rPr>
              <a:t>n! different inputs that contain n distinct keys</a:t>
            </a:r>
          </a:p>
          <a:p>
            <a:pPr lvl="1"/>
            <a:r>
              <a:rPr lang="en-US" sz="2400" dirty="0">
                <a:solidFill>
                  <a:schemeClr val="bg1"/>
                </a:solidFill>
              </a:rPr>
              <a:t>Decision tree is valid only if it has a leaf for every input</a:t>
            </a:r>
          </a:p>
          <a:p>
            <a:pPr lvl="1"/>
            <a:r>
              <a:rPr lang="en-US" sz="2400" dirty="0">
                <a:solidFill>
                  <a:schemeClr val="bg1"/>
                </a:solidFill>
              </a:rPr>
              <a:t>Decision tree has n! leaves</a:t>
            </a:r>
          </a:p>
          <a:p>
            <a:r>
              <a:rPr lang="en-US" sz="2400" dirty="0">
                <a:solidFill>
                  <a:schemeClr val="bg1"/>
                </a:solidFill>
              </a:rPr>
              <a:t>Unique path in the tree for each of the n! different inputs</a:t>
            </a:r>
          </a:p>
          <a:p>
            <a:r>
              <a:rPr lang="en-GB" sz="2400" dirty="0">
                <a:solidFill>
                  <a:schemeClr val="bg1"/>
                </a:solidFill>
              </a:rPr>
              <a:t>Every leaf in a pruned decision tree must be reachable</a:t>
            </a:r>
          </a:p>
          <a:p>
            <a:r>
              <a:rPr lang="en-GB" sz="2400" dirty="0">
                <a:solidFill>
                  <a:schemeClr val="bg1"/>
                </a:solidFill>
              </a:rPr>
              <a:t>Tree can have no more than n! leaves. Therefore, the tree has exactly n! leaves</a:t>
            </a:r>
          </a:p>
        </p:txBody>
      </p:sp>
      <p:sp>
        <p:nvSpPr>
          <p:cNvPr id="4" name="Slide Number Placeholder 3"/>
          <p:cNvSpPr>
            <a:spLocks noGrp="1"/>
          </p:cNvSpPr>
          <p:nvPr>
            <p:ph type="sldNum" sz="quarter" idx="12"/>
          </p:nvPr>
        </p:nvSpPr>
        <p:spPr/>
        <p:txBody>
          <a:bodyPr/>
          <a:lstStyle/>
          <a:p>
            <a:fld id="{CE8079A4-7AA8-4A4F-87E2-7781EC5097DD}" type="slidenum">
              <a:rPr lang="en-US" smtClean="0">
                <a:solidFill>
                  <a:schemeClr val="bg1"/>
                </a:solidFill>
              </a:rPr>
              <a:pPr/>
              <a:t>38</a:t>
            </a:fld>
            <a:endParaRPr lang="en-US" dirty="0">
              <a:solidFill>
                <a:schemeClr val="bg1"/>
              </a:solidFill>
            </a:endParaRPr>
          </a:p>
        </p:txBody>
      </p:sp>
    </p:spTree>
    <p:extLst>
      <p:ext uri="{BB962C8B-B14F-4D97-AF65-F5344CB8AC3E}">
        <p14:creationId xmlns:p14="http://schemas.microsoft.com/office/powerpoint/2010/main" val="24191220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62683"/>
            <a:ext cx="7315200" cy="718865"/>
          </a:xfrm>
        </p:spPr>
        <p:txBody>
          <a:bodyPr/>
          <a:lstStyle/>
          <a:p>
            <a:r>
              <a:rPr lang="en-US" dirty="0"/>
              <a:t>Lemma 7.2</a:t>
            </a:r>
          </a:p>
        </p:txBody>
      </p:sp>
      <p:sp>
        <p:nvSpPr>
          <p:cNvPr id="3" name="Content Placeholder 2"/>
          <p:cNvSpPr>
            <a:spLocks noGrp="1"/>
          </p:cNvSpPr>
          <p:nvPr>
            <p:ph idx="1"/>
          </p:nvPr>
        </p:nvSpPr>
        <p:spPr>
          <a:xfrm>
            <a:off x="940418" y="1267662"/>
            <a:ext cx="7315200" cy="4877499"/>
          </a:xfrm>
        </p:spPr>
        <p:txBody>
          <a:bodyPr>
            <a:noAutofit/>
          </a:bodyPr>
          <a:lstStyle/>
          <a:p>
            <a:pPr marL="45720" indent="0">
              <a:buNone/>
            </a:pPr>
            <a:r>
              <a:rPr lang="en-US" sz="2400" b="1" dirty="0">
                <a:solidFill>
                  <a:schemeClr val="bg1"/>
                </a:solidFill>
              </a:rPr>
              <a:t>The worst-case number of comparisons done by a decision tree is equal to its depth.</a:t>
            </a:r>
          </a:p>
          <a:p>
            <a:pPr marL="45720" indent="0">
              <a:buNone/>
            </a:pPr>
            <a:endParaRPr lang="en-US" sz="2400" b="1" dirty="0">
              <a:solidFill>
                <a:schemeClr val="bg1"/>
              </a:solidFill>
            </a:endParaRPr>
          </a:p>
          <a:p>
            <a:r>
              <a:rPr lang="en-US" sz="2400" dirty="0">
                <a:solidFill>
                  <a:schemeClr val="bg1"/>
                </a:solidFill>
              </a:rPr>
              <a:t>Proof Outline</a:t>
            </a:r>
          </a:p>
          <a:p>
            <a:pPr lvl="1"/>
            <a:r>
              <a:rPr lang="en-US" sz="2400" dirty="0">
                <a:solidFill>
                  <a:schemeClr val="bg1"/>
                </a:solidFill>
              </a:rPr>
              <a:t>Number of comparisons done by a decision tree is the number of internal nodes on the path followed for the input</a:t>
            </a:r>
          </a:p>
          <a:p>
            <a:pPr lvl="1"/>
            <a:r>
              <a:rPr lang="en-US" sz="2400" dirty="0">
                <a:solidFill>
                  <a:schemeClr val="bg1"/>
                </a:solidFill>
              </a:rPr>
              <a:t>Number of internal nodes is the same as the length of the path</a:t>
            </a:r>
          </a:p>
          <a:p>
            <a:pPr lvl="1"/>
            <a:r>
              <a:rPr lang="en-US" sz="2400" dirty="0">
                <a:solidFill>
                  <a:schemeClr val="bg1"/>
                </a:solidFill>
              </a:rPr>
              <a:t>Worst case number of comparisons done by the decision tree is the length of the longest path to a leaf (depth of the decision tree)</a:t>
            </a:r>
          </a:p>
          <a:p>
            <a:pPr marL="45720" indent="0">
              <a:buNone/>
            </a:pPr>
            <a:endParaRPr lang="en-US" sz="2400" b="1" dirty="0">
              <a:solidFill>
                <a:schemeClr val="bg1"/>
              </a:solidFill>
            </a:endParaRPr>
          </a:p>
        </p:txBody>
      </p:sp>
      <p:sp>
        <p:nvSpPr>
          <p:cNvPr id="4" name="Slide Number Placeholder 3"/>
          <p:cNvSpPr>
            <a:spLocks noGrp="1"/>
          </p:cNvSpPr>
          <p:nvPr>
            <p:ph type="sldNum" sz="quarter" idx="12"/>
          </p:nvPr>
        </p:nvSpPr>
        <p:spPr/>
        <p:txBody>
          <a:bodyPr/>
          <a:lstStyle/>
          <a:p>
            <a:fld id="{CE8079A4-7AA8-4A4F-87E2-7781EC5097DD}" type="slidenum">
              <a:rPr lang="en-US" smtClean="0">
                <a:solidFill>
                  <a:schemeClr val="bg1"/>
                </a:solidFill>
              </a:rPr>
              <a:pPr/>
              <a:t>39</a:t>
            </a:fld>
            <a:endParaRPr lang="en-US" dirty="0">
              <a:solidFill>
                <a:schemeClr val="bg1"/>
              </a:solidFill>
            </a:endParaRPr>
          </a:p>
        </p:txBody>
      </p:sp>
    </p:spTree>
    <p:extLst>
      <p:ext uri="{BB962C8B-B14F-4D97-AF65-F5344CB8AC3E}">
        <p14:creationId xmlns:p14="http://schemas.microsoft.com/office/powerpoint/2010/main" val="841162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D0CF-8766-681E-7B32-A103D99F3B97}"/>
              </a:ext>
            </a:extLst>
          </p:cNvPr>
          <p:cNvSpPr>
            <a:spLocks noGrp="1"/>
          </p:cNvSpPr>
          <p:nvPr>
            <p:ph type="title"/>
          </p:nvPr>
        </p:nvSpPr>
        <p:spPr/>
        <p:txBody>
          <a:bodyPr>
            <a:normAutofit/>
          </a:bodyPr>
          <a:lstStyle/>
          <a:p>
            <a:r>
              <a:rPr lang="en-GB" sz="4400" b="1" dirty="0"/>
              <a:t>O-notation</a:t>
            </a:r>
            <a:endParaRPr lang="en-150" sz="4400" b="1" dirty="0"/>
          </a:p>
        </p:txBody>
      </p:sp>
      <p:pic>
        <p:nvPicPr>
          <p:cNvPr id="5" name="Picture 4">
            <a:extLst>
              <a:ext uri="{FF2B5EF4-FFF2-40B4-BE49-F238E27FC236}">
                <a16:creationId xmlns:a16="http://schemas.microsoft.com/office/drawing/2014/main" id="{7AF7F801-D203-FF9A-30BC-B62C3C785B89}"/>
              </a:ext>
            </a:extLst>
          </p:cNvPr>
          <p:cNvPicPr>
            <a:picLocks noChangeAspect="1"/>
          </p:cNvPicPr>
          <p:nvPr/>
        </p:nvPicPr>
        <p:blipFill>
          <a:blip r:embed="rId2"/>
          <a:stretch>
            <a:fillRect/>
          </a:stretch>
        </p:blipFill>
        <p:spPr>
          <a:xfrm>
            <a:off x="424786" y="2963619"/>
            <a:ext cx="8536213" cy="1612677"/>
          </a:xfrm>
          <a:prstGeom prst="rect">
            <a:avLst/>
          </a:prstGeom>
        </p:spPr>
      </p:pic>
      <p:pic>
        <p:nvPicPr>
          <p:cNvPr id="7" name="Picture 6">
            <a:extLst>
              <a:ext uri="{FF2B5EF4-FFF2-40B4-BE49-F238E27FC236}">
                <a16:creationId xmlns:a16="http://schemas.microsoft.com/office/drawing/2014/main" id="{F9C42F6D-4DF8-9C63-4539-B82C5D7E3BB9}"/>
              </a:ext>
            </a:extLst>
          </p:cNvPr>
          <p:cNvPicPr>
            <a:picLocks noChangeAspect="1"/>
          </p:cNvPicPr>
          <p:nvPr/>
        </p:nvPicPr>
        <p:blipFill>
          <a:blip r:embed="rId3"/>
          <a:stretch>
            <a:fillRect/>
          </a:stretch>
        </p:blipFill>
        <p:spPr>
          <a:xfrm>
            <a:off x="424787" y="4626351"/>
            <a:ext cx="8536213" cy="1821338"/>
          </a:xfrm>
          <a:prstGeom prst="rect">
            <a:avLst/>
          </a:prstGeom>
        </p:spPr>
      </p:pic>
      <p:pic>
        <p:nvPicPr>
          <p:cNvPr id="9" name="Picture 8">
            <a:extLst>
              <a:ext uri="{FF2B5EF4-FFF2-40B4-BE49-F238E27FC236}">
                <a16:creationId xmlns:a16="http://schemas.microsoft.com/office/drawing/2014/main" id="{191A198E-6C4A-D52C-56FD-8FE5D98ED125}"/>
              </a:ext>
            </a:extLst>
          </p:cNvPr>
          <p:cNvPicPr>
            <a:picLocks noChangeAspect="1"/>
          </p:cNvPicPr>
          <p:nvPr/>
        </p:nvPicPr>
        <p:blipFill>
          <a:blip r:embed="rId4"/>
          <a:stretch>
            <a:fillRect/>
          </a:stretch>
        </p:blipFill>
        <p:spPr>
          <a:xfrm>
            <a:off x="5476568" y="191658"/>
            <a:ext cx="3637346" cy="2721907"/>
          </a:xfrm>
          <a:prstGeom prst="rect">
            <a:avLst/>
          </a:prstGeom>
        </p:spPr>
      </p:pic>
    </p:spTree>
    <p:extLst>
      <p:ext uri="{BB962C8B-B14F-4D97-AF65-F5344CB8AC3E}">
        <p14:creationId xmlns:p14="http://schemas.microsoft.com/office/powerpoint/2010/main" val="6900667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47742"/>
            <a:ext cx="7315200" cy="635016"/>
          </a:xfrm>
        </p:spPr>
        <p:txBody>
          <a:bodyPr>
            <a:normAutofit fontScale="90000"/>
          </a:bodyPr>
          <a:lstStyle/>
          <a:p>
            <a:r>
              <a:rPr lang="en-US" dirty="0"/>
              <a:t>Lemma 7.3</a:t>
            </a:r>
          </a:p>
        </p:txBody>
      </p:sp>
      <p:sp>
        <p:nvSpPr>
          <p:cNvPr id="3" name="Content Placeholder 2"/>
          <p:cNvSpPr>
            <a:spLocks noGrp="1"/>
          </p:cNvSpPr>
          <p:nvPr>
            <p:ph idx="1"/>
          </p:nvPr>
        </p:nvSpPr>
        <p:spPr>
          <a:xfrm>
            <a:off x="914400" y="1311965"/>
            <a:ext cx="7315200" cy="4552122"/>
          </a:xfrm>
        </p:spPr>
        <p:txBody>
          <a:bodyPr>
            <a:noAutofit/>
          </a:bodyPr>
          <a:lstStyle/>
          <a:p>
            <a:pPr marL="45720" indent="0">
              <a:buNone/>
            </a:pPr>
            <a:r>
              <a:rPr lang="en-US" sz="2400" b="1" dirty="0">
                <a:solidFill>
                  <a:schemeClr val="bg1"/>
                </a:solidFill>
              </a:rPr>
              <a:t>If m is the number of leaves in a binary tree and d is the depth:  d &gt;= </a:t>
            </a:r>
            <a:r>
              <a:rPr lang="en-US" sz="2400" b="1" dirty="0">
                <a:solidFill>
                  <a:schemeClr val="bg1"/>
                </a:solidFill>
                <a:sym typeface="Symbol"/>
              </a:rPr>
              <a:t>lg m</a:t>
            </a:r>
          </a:p>
          <a:p>
            <a:pPr marL="45720" indent="0">
              <a:buNone/>
            </a:pPr>
            <a:endParaRPr lang="en-US" sz="2400" b="1" dirty="0">
              <a:solidFill>
                <a:schemeClr val="bg1"/>
              </a:solidFill>
              <a:sym typeface="Symbol"/>
            </a:endParaRPr>
          </a:p>
          <a:p>
            <a:r>
              <a:rPr lang="en-US" sz="2400" b="1" dirty="0">
                <a:solidFill>
                  <a:schemeClr val="bg1"/>
                </a:solidFill>
                <a:sym typeface="Symbol"/>
              </a:rPr>
              <a:t>Proof by Induction</a:t>
            </a:r>
          </a:p>
          <a:p>
            <a:pPr lvl="1"/>
            <a:r>
              <a:rPr lang="en-US" sz="2400" dirty="0">
                <a:solidFill>
                  <a:schemeClr val="bg1"/>
                </a:solidFill>
                <a:sym typeface="Symbol"/>
              </a:rPr>
              <a:t>Induction Base: complete binary tree depth 0: 2</a:t>
            </a:r>
            <a:r>
              <a:rPr lang="en-US" sz="2400" baseline="30000" dirty="0">
                <a:solidFill>
                  <a:schemeClr val="bg1"/>
                </a:solidFill>
                <a:sym typeface="Symbol"/>
              </a:rPr>
              <a:t>0</a:t>
            </a:r>
            <a:r>
              <a:rPr lang="en-US" sz="2400" dirty="0">
                <a:solidFill>
                  <a:schemeClr val="bg1"/>
                </a:solidFill>
                <a:sym typeface="Symbol"/>
              </a:rPr>
              <a:t> = 1</a:t>
            </a:r>
          </a:p>
          <a:p>
            <a:pPr lvl="1"/>
            <a:r>
              <a:rPr lang="en-US" sz="2400" dirty="0">
                <a:solidFill>
                  <a:schemeClr val="bg1"/>
                </a:solidFill>
              </a:rPr>
              <a:t>Induction Hypothesis: Assume for the complete binary tree with depth d: 2</a:t>
            </a:r>
            <a:r>
              <a:rPr lang="en-US" sz="2400" baseline="30000" dirty="0">
                <a:solidFill>
                  <a:schemeClr val="bg1"/>
                </a:solidFill>
              </a:rPr>
              <a:t>d</a:t>
            </a:r>
            <a:r>
              <a:rPr lang="en-US" sz="2400" dirty="0">
                <a:solidFill>
                  <a:schemeClr val="bg1"/>
                </a:solidFill>
              </a:rPr>
              <a:t> = m</a:t>
            </a:r>
          </a:p>
          <a:p>
            <a:r>
              <a:rPr lang="en-US" sz="2400" dirty="0">
                <a:solidFill>
                  <a:schemeClr val="bg1"/>
                </a:solidFill>
              </a:rPr>
              <a:t>Induction step: show that for the complete binary tree with depth d+1, 2</a:t>
            </a:r>
            <a:r>
              <a:rPr lang="en-US" sz="2400" baseline="30000" dirty="0">
                <a:solidFill>
                  <a:schemeClr val="bg1"/>
                </a:solidFill>
              </a:rPr>
              <a:t>d+1</a:t>
            </a:r>
            <a:r>
              <a:rPr lang="en-US" sz="2400" dirty="0">
                <a:solidFill>
                  <a:schemeClr val="bg1"/>
                </a:solidFill>
              </a:rPr>
              <a:t> = m’ where m’ is the number of leaves</a:t>
            </a:r>
          </a:p>
        </p:txBody>
      </p:sp>
      <p:sp>
        <p:nvSpPr>
          <p:cNvPr id="4" name="Slide Number Placeholder 3"/>
          <p:cNvSpPr>
            <a:spLocks noGrp="1"/>
          </p:cNvSpPr>
          <p:nvPr>
            <p:ph type="sldNum" sz="quarter" idx="12"/>
          </p:nvPr>
        </p:nvSpPr>
        <p:spPr/>
        <p:txBody>
          <a:bodyPr/>
          <a:lstStyle/>
          <a:p>
            <a:fld id="{CE8079A4-7AA8-4A4F-87E2-7781EC5097DD}" type="slidenum">
              <a:rPr lang="en-US" smtClean="0">
                <a:solidFill>
                  <a:schemeClr val="bg1"/>
                </a:solidFill>
              </a:rPr>
              <a:pPr/>
              <a:t>40</a:t>
            </a:fld>
            <a:endParaRPr lang="en-US" dirty="0">
              <a:solidFill>
                <a:schemeClr val="bg1"/>
              </a:solidFill>
            </a:endParaRPr>
          </a:p>
        </p:txBody>
      </p:sp>
    </p:spTree>
    <p:extLst>
      <p:ext uri="{BB962C8B-B14F-4D97-AF65-F5344CB8AC3E}">
        <p14:creationId xmlns:p14="http://schemas.microsoft.com/office/powerpoint/2010/main" val="4193166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48797"/>
            <a:ext cx="7315200" cy="1154097"/>
          </a:xfrm>
        </p:spPr>
        <p:txBody>
          <a:bodyPr/>
          <a:lstStyle/>
          <a:p>
            <a:r>
              <a:rPr lang="en-US" dirty="0"/>
              <a:t>Theorem 7.2</a:t>
            </a:r>
          </a:p>
        </p:txBody>
      </p:sp>
      <p:sp>
        <p:nvSpPr>
          <p:cNvPr id="3" name="Content Placeholder 2"/>
          <p:cNvSpPr>
            <a:spLocks noGrp="1"/>
          </p:cNvSpPr>
          <p:nvPr>
            <p:ph idx="1"/>
          </p:nvPr>
        </p:nvSpPr>
        <p:spPr>
          <a:xfrm>
            <a:off x="914400" y="1898976"/>
            <a:ext cx="7945120" cy="4256018"/>
          </a:xfrm>
        </p:spPr>
        <p:txBody>
          <a:bodyPr/>
          <a:lstStyle/>
          <a:p>
            <a:r>
              <a:rPr lang="en-US" sz="2400" b="1" dirty="0">
                <a:solidFill>
                  <a:schemeClr val="bg1"/>
                </a:solidFill>
              </a:rPr>
              <a:t>Any deterministic algorithm that sorts n distinct keys only by comparisons of keys must in the worst case do </a:t>
            </a:r>
            <a:r>
              <a:rPr lang="en-US" sz="3600" b="1" dirty="0">
                <a:solidFill>
                  <a:schemeClr val="bg1"/>
                </a:solidFill>
              </a:rPr>
              <a:t>at least </a:t>
            </a:r>
            <a:r>
              <a:rPr lang="en-US" sz="3600" b="1" dirty="0">
                <a:solidFill>
                  <a:schemeClr val="bg1"/>
                </a:solidFill>
                <a:sym typeface="Symbol"/>
              </a:rPr>
              <a:t>lg(n!) </a:t>
            </a:r>
            <a:r>
              <a:rPr lang="en-US" sz="2400" b="1" dirty="0">
                <a:solidFill>
                  <a:schemeClr val="bg1"/>
                </a:solidFill>
                <a:sym typeface="Symbol"/>
              </a:rPr>
              <a:t>comparison of keys</a:t>
            </a:r>
          </a:p>
          <a:p>
            <a:endParaRPr lang="en-US" sz="2400" b="1" dirty="0">
              <a:solidFill>
                <a:schemeClr val="bg1"/>
              </a:solidFill>
              <a:sym typeface="Symbol"/>
            </a:endParaRPr>
          </a:p>
          <a:p>
            <a:r>
              <a:rPr lang="en-US" sz="2400" dirty="0">
                <a:solidFill>
                  <a:schemeClr val="bg1"/>
                </a:solidFill>
                <a:sym typeface="Symbol"/>
              </a:rPr>
              <a:t>Proof:</a:t>
            </a:r>
          </a:p>
          <a:p>
            <a:pPr lvl="1"/>
            <a:r>
              <a:rPr lang="en-US" sz="2400" dirty="0">
                <a:solidFill>
                  <a:schemeClr val="bg1"/>
                </a:solidFill>
                <a:sym typeface="Symbol"/>
              </a:rPr>
              <a:t>Lemma 7.1</a:t>
            </a:r>
          </a:p>
          <a:p>
            <a:pPr lvl="1"/>
            <a:r>
              <a:rPr lang="en-US" sz="2400" dirty="0">
                <a:solidFill>
                  <a:schemeClr val="bg1"/>
                </a:solidFill>
                <a:sym typeface="Symbol"/>
              </a:rPr>
              <a:t>Lemma 7.3</a:t>
            </a:r>
          </a:p>
          <a:p>
            <a:pPr lvl="1"/>
            <a:r>
              <a:rPr lang="en-US" sz="2400" dirty="0">
                <a:solidFill>
                  <a:schemeClr val="bg1"/>
                </a:solidFill>
                <a:sym typeface="Symbol"/>
              </a:rPr>
              <a:t>Lemma 7.2</a:t>
            </a:r>
            <a:endParaRPr lang="en-US" sz="2400" dirty="0">
              <a:solidFill>
                <a:schemeClr val="bg1"/>
              </a:solidFill>
            </a:endParaRPr>
          </a:p>
          <a:p>
            <a:endParaRPr lang="en-US" dirty="0"/>
          </a:p>
        </p:txBody>
      </p:sp>
      <p:sp>
        <p:nvSpPr>
          <p:cNvPr id="4" name="Slide Number Placeholder 3"/>
          <p:cNvSpPr>
            <a:spLocks noGrp="1"/>
          </p:cNvSpPr>
          <p:nvPr>
            <p:ph type="sldNum" sz="quarter" idx="12"/>
          </p:nvPr>
        </p:nvSpPr>
        <p:spPr/>
        <p:txBody>
          <a:bodyPr/>
          <a:lstStyle/>
          <a:p>
            <a:fld id="{CE8079A4-7AA8-4A4F-87E2-7781EC5097DD}" type="slidenum">
              <a:rPr lang="en-US" smtClean="0">
                <a:solidFill>
                  <a:schemeClr val="bg1"/>
                </a:solidFill>
              </a:rPr>
              <a:pPr/>
              <a:t>41</a:t>
            </a:fld>
            <a:endParaRPr lang="en-US" dirty="0">
              <a:solidFill>
                <a:schemeClr val="bg1"/>
              </a:solidFill>
            </a:endParaRPr>
          </a:p>
        </p:txBody>
      </p:sp>
    </p:spTree>
    <p:extLst>
      <p:ext uri="{BB962C8B-B14F-4D97-AF65-F5344CB8AC3E}">
        <p14:creationId xmlns:p14="http://schemas.microsoft.com/office/powerpoint/2010/main" val="22248990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48797"/>
            <a:ext cx="7315200" cy="1154097"/>
          </a:xfrm>
        </p:spPr>
        <p:txBody>
          <a:bodyPr/>
          <a:lstStyle/>
          <a:p>
            <a:r>
              <a:rPr lang="en-US" dirty="0"/>
              <a:t>Lemma 7.4</a:t>
            </a:r>
          </a:p>
        </p:txBody>
      </p:sp>
      <p:sp>
        <p:nvSpPr>
          <p:cNvPr id="3" name="Content Placeholder 2"/>
          <p:cNvSpPr>
            <a:spLocks noGrp="1"/>
          </p:cNvSpPr>
          <p:nvPr>
            <p:ph idx="1"/>
          </p:nvPr>
        </p:nvSpPr>
        <p:spPr>
          <a:xfrm>
            <a:off x="914400" y="1996949"/>
            <a:ext cx="7315200" cy="1287026"/>
          </a:xfrm>
        </p:spPr>
        <p:txBody>
          <a:bodyPr>
            <a:normAutofit/>
          </a:bodyPr>
          <a:lstStyle/>
          <a:p>
            <a:r>
              <a:rPr lang="en-US" sz="2800" dirty="0">
                <a:solidFill>
                  <a:schemeClr val="bg1"/>
                </a:solidFill>
              </a:rPr>
              <a:t>For any positive integer n, </a:t>
            </a:r>
          </a:p>
          <a:p>
            <a:pPr marL="45720" indent="0" algn="ctr">
              <a:buNone/>
            </a:pPr>
            <a:r>
              <a:rPr lang="en-US" sz="2800" dirty="0">
                <a:solidFill>
                  <a:schemeClr val="bg1"/>
                </a:solidFill>
              </a:rPr>
              <a:t>lg(n!) &gt;= n lg n – 1.45n</a:t>
            </a:r>
          </a:p>
        </p:txBody>
      </p:sp>
      <p:sp>
        <p:nvSpPr>
          <p:cNvPr id="4" name="Slide Number Placeholder 3"/>
          <p:cNvSpPr>
            <a:spLocks noGrp="1"/>
          </p:cNvSpPr>
          <p:nvPr>
            <p:ph type="sldNum" sz="quarter" idx="12"/>
          </p:nvPr>
        </p:nvSpPr>
        <p:spPr/>
        <p:txBody>
          <a:bodyPr/>
          <a:lstStyle/>
          <a:p>
            <a:fld id="{CE8079A4-7AA8-4A4F-87E2-7781EC5097DD}" type="slidenum">
              <a:rPr lang="en-US" smtClean="0">
                <a:solidFill>
                  <a:schemeClr val="bg1"/>
                </a:solidFill>
              </a:rPr>
              <a:pPr/>
              <a:t>42</a:t>
            </a:fld>
            <a:endParaRPr lang="en-US" dirty="0">
              <a:solidFill>
                <a:schemeClr val="bg1"/>
              </a:solidFill>
            </a:endParaRPr>
          </a:p>
        </p:txBody>
      </p:sp>
      <p:pic>
        <p:nvPicPr>
          <p:cNvPr id="6" name="Picture 5">
            <a:extLst>
              <a:ext uri="{FF2B5EF4-FFF2-40B4-BE49-F238E27FC236}">
                <a16:creationId xmlns:a16="http://schemas.microsoft.com/office/drawing/2014/main" id="{B9D00E7A-B06A-D552-4E9D-EB260377291E}"/>
              </a:ext>
            </a:extLst>
          </p:cNvPr>
          <p:cNvPicPr>
            <a:picLocks noChangeAspect="1"/>
          </p:cNvPicPr>
          <p:nvPr/>
        </p:nvPicPr>
        <p:blipFill>
          <a:blip r:embed="rId2"/>
          <a:stretch>
            <a:fillRect/>
          </a:stretch>
        </p:blipFill>
        <p:spPr>
          <a:xfrm>
            <a:off x="1125389" y="3870843"/>
            <a:ext cx="5792008" cy="2105319"/>
          </a:xfrm>
          <a:prstGeom prst="rect">
            <a:avLst/>
          </a:prstGeom>
        </p:spPr>
      </p:pic>
    </p:spTree>
    <p:extLst>
      <p:ext uri="{BB962C8B-B14F-4D97-AF65-F5344CB8AC3E}">
        <p14:creationId xmlns:p14="http://schemas.microsoft.com/office/powerpoint/2010/main" val="19739740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58626"/>
            <a:ext cx="7315200" cy="1154097"/>
          </a:xfrm>
        </p:spPr>
        <p:txBody>
          <a:bodyPr/>
          <a:lstStyle/>
          <a:p>
            <a:r>
              <a:rPr lang="en-US" dirty="0"/>
              <a:t>Theorem 7.3</a:t>
            </a:r>
          </a:p>
        </p:txBody>
      </p:sp>
      <p:sp>
        <p:nvSpPr>
          <p:cNvPr id="3" name="Content Placeholder 2"/>
          <p:cNvSpPr>
            <a:spLocks noGrp="1"/>
          </p:cNvSpPr>
          <p:nvPr>
            <p:ph idx="1"/>
          </p:nvPr>
        </p:nvSpPr>
        <p:spPr>
          <a:xfrm>
            <a:off x="914400" y="1975176"/>
            <a:ext cx="7315200" cy="3539527"/>
          </a:xfrm>
        </p:spPr>
        <p:txBody>
          <a:bodyPr>
            <a:normAutofit/>
          </a:bodyPr>
          <a:lstStyle/>
          <a:p>
            <a:r>
              <a:rPr lang="en-US" sz="2400" dirty="0">
                <a:solidFill>
                  <a:schemeClr val="bg1"/>
                </a:solidFill>
              </a:rPr>
              <a:t>Any deterministic algorithm that sorts n distinct keys only by comparison of keys must in the worst case do at least</a:t>
            </a:r>
          </a:p>
          <a:p>
            <a:endParaRPr lang="en-US" sz="2400" dirty="0">
              <a:solidFill>
                <a:schemeClr val="bg1"/>
              </a:solidFill>
            </a:endParaRPr>
          </a:p>
          <a:p>
            <a:pPr marL="320040" lvl="1" indent="0" algn="ctr">
              <a:buNone/>
            </a:pPr>
            <a:r>
              <a:rPr lang="en-US" sz="2400" b="1" dirty="0">
                <a:solidFill>
                  <a:schemeClr val="bg1"/>
                </a:solidFill>
                <a:sym typeface="Symbol"/>
              </a:rPr>
              <a:t>n lg n – 1.45n comparisons of keys</a:t>
            </a:r>
          </a:p>
          <a:p>
            <a:pPr lvl="1"/>
            <a:endParaRPr lang="en-US" sz="2400" dirty="0">
              <a:solidFill>
                <a:schemeClr val="bg1"/>
              </a:solidFill>
            </a:endParaRPr>
          </a:p>
          <a:p>
            <a:r>
              <a:rPr lang="en-US" sz="2400" dirty="0">
                <a:solidFill>
                  <a:schemeClr val="bg1"/>
                </a:solidFill>
              </a:rPr>
              <a:t>Proof follows from Theorem 7.2 and Lemma 7.4</a:t>
            </a:r>
          </a:p>
        </p:txBody>
      </p:sp>
      <p:sp>
        <p:nvSpPr>
          <p:cNvPr id="4" name="Slide Number Placeholder 3"/>
          <p:cNvSpPr>
            <a:spLocks noGrp="1"/>
          </p:cNvSpPr>
          <p:nvPr>
            <p:ph type="sldNum" sz="quarter" idx="12"/>
          </p:nvPr>
        </p:nvSpPr>
        <p:spPr/>
        <p:txBody>
          <a:bodyPr/>
          <a:lstStyle/>
          <a:p>
            <a:fld id="{CE8079A4-7AA8-4A4F-87E2-7781EC5097DD}" type="slidenum">
              <a:rPr lang="en-US" smtClean="0">
                <a:solidFill>
                  <a:schemeClr val="bg1"/>
                </a:solidFill>
              </a:rPr>
              <a:pPr/>
              <a:t>43</a:t>
            </a:fld>
            <a:endParaRPr lang="en-US" dirty="0">
              <a:solidFill>
                <a:schemeClr val="bg1"/>
              </a:solidFill>
            </a:endParaRPr>
          </a:p>
        </p:txBody>
      </p:sp>
    </p:spTree>
    <p:extLst>
      <p:ext uri="{BB962C8B-B14F-4D97-AF65-F5344CB8AC3E}">
        <p14:creationId xmlns:p14="http://schemas.microsoft.com/office/powerpoint/2010/main" val="10621099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411333"/>
            <a:ext cx="7315200" cy="1154097"/>
          </a:xfrm>
        </p:spPr>
        <p:txBody>
          <a:bodyPr>
            <a:normAutofit fontScale="90000"/>
          </a:bodyPr>
          <a:lstStyle/>
          <a:p>
            <a:r>
              <a:rPr lang="en-US" dirty="0"/>
              <a:t>Sorting by Distribution - Radix sort</a:t>
            </a:r>
          </a:p>
        </p:txBody>
      </p:sp>
      <p:sp>
        <p:nvSpPr>
          <p:cNvPr id="3" name="Content Placeholder 2"/>
          <p:cNvSpPr>
            <a:spLocks noGrp="1"/>
          </p:cNvSpPr>
          <p:nvPr>
            <p:ph idx="1"/>
          </p:nvPr>
        </p:nvSpPr>
        <p:spPr>
          <a:xfrm>
            <a:off x="940418" y="1790118"/>
            <a:ext cx="7315200" cy="3539527"/>
          </a:xfrm>
        </p:spPr>
        <p:txBody>
          <a:bodyPr>
            <a:normAutofit/>
          </a:bodyPr>
          <a:lstStyle/>
          <a:p>
            <a:r>
              <a:rPr lang="en-US" sz="2400" dirty="0">
                <a:solidFill>
                  <a:schemeClr val="bg1"/>
                </a:solidFill>
              </a:rPr>
              <a:t>Keys non-negative integers</a:t>
            </a:r>
          </a:p>
          <a:p>
            <a:r>
              <a:rPr lang="en-US" sz="2400" dirty="0">
                <a:solidFill>
                  <a:schemeClr val="bg1"/>
                </a:solidFill>
              </a:rPr>
              <a:t>Keys represented in some base</a:t>
            </a:r>
          </a:p>
          <a:p>
            <a:r>
              <a:rPr lang="en-US" sz="2400" dirty="0">
                <a:solidFill>
                  <a:schemeClr val="bg1"/>
                </a:solidFill>
              </a:rPr>
              <a:t>All keys have the same number of digits</a:t>
            </a:r>
          </a:p>
          <a:p>
            <a:r>
              <a:rPr lang="en-US" sz="2400" dirty="0">
                <a:solidFill>
                  <a:schemeClr val="bg1"/>
                </a:solidFill>
              </a:rPr>
              <a:t>Radix Sort – based on old card sorting machines</a:t>
            </a:r>
          </a:p>
          <a:p>
            <a:r>
              <a:rPr lang="en-US" sz="2400" dirty="0">
                <a:solidFill>
                  <a:schemeClr val="bg1"/>
                </a:solidFill>
              </a:rPr>
              <a:t>Radix – any number of alphabet base</a:t>
            </a:r>
          </a:p>
        </p:txBody>
      </p:sp>
      <p:sp>
        <p:nvSpPr>
          <p:cNvPr id="4" name="Slide Number Placeholder 3"/>
          <p:cNvSpPr>
            <a:spLocks noGrp="1"/>
          </p:cNvSpPr>
          <p:nvPr>
            <p:ph type="sldNum" sz="quarter" idx="12"/>
          </p:nvPr>
        </p:nvSpPr>
        <p:spPr/>
        <p:txBody>
          <a:bodyPr/>
          <a:lstStyle/>
          <a:p>
            <a:fld id="{CE8079A4-7AA8-4A4F-87E2-7781EC5097DD}" type="slidenum">
              <a:rPr lang="en-US" smtClean="0">
                <a:solidFill>
                  <a:schemeClr val="bg1"/>
                </a:solidFill>
              </a:rPr>
              <a:pPr/>
              <a:t>44</a:t>
            </a:fld>
            <a:endParaRPr lang="en-US" dirty="0">
              <a:solidFill>
                <a:schemeClr val="bg1"/>
              </a:solidFill>
            </a:endParaRPr>
          </a:p>
        </p:txBody>
      </p:sp>
    </p:spTree>
    <p:extLst>
      <p:ext uri="{BB962C8B-B14F-4D97-AF65-F5344CB8AC3E}">
        <p14:creationId xmlns:p14="http://schemas.microsoft.com/office/powerpoint/2010/main" val="31259324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3500"/>
            <a:ext cx="7315200" cy="1154097"/>
          </a:xfrm>
        </p:spPr>
        <p:txBody>
          <a:bodyPr/>
          <a:lstStyle/>
          <a:p>
            <a:r>
              <a:rPr lang="en-US" dirty="0"/>
              <a:t>Distribute the keys into piles</a:t>
            </a:r>
          </a:p>
        </p:txBody>
      </p:sp>
      <p:sp>
        <p:nvSpPr>
          <p:cNvPr id="3" name="Content Placeholder 2"/>
          <p:cNvSpPr>
            <a:spLocks noGrp="1"/>
          </p:cNvSpPr>
          <p:nvPr>
            <p:ph idx="1"/>
          </p:nvPr>
        </p:nvSpPr>
        <p:spPr>
          <a:xfrm>
            <a:off x="914400" y="1703033"/>
            <a:ext cx="7315200" cy="3539527"/>
          </a:xfrm>
        </p:spPr>
        <p:txBody>
          <a:bodyPr>
            <a:noAutofit/>
          </a:bodyPr>
          <a:lstStyle/>
          <a:p>
            <a:r>
              <a:rPr lang="en-US" sz="2400" dirty="0">
                <a:solidFill>
                  <a:schemeClr val="bg1"/>
                </a:solidFill>
              </a:rPr>
              <a:t>Number of piles equals the number base (radix)</a:t>
            </a:r>
          </a:p>
          <a:p>
            <a:r>
              <a:rPr lang="en-US" sz="2400" dirty="0">
                <a:solidFill>
                  <a:schemeClr val="bg1"/>
                </a:solidFill>
              </a:rPr>
              <a:t>Inspect keys from right to left (</a:t>
            </a:r>
            <a:r>
              <a:rPr lang="en-US" sz="2400" dirty="0" err="1">
                <a:solidFill>
                  <a:schemeClr val="bg1"/>
                </a:solidFill>
              </a:rPr>
              <a:t>lsb</a:t>
            </a:r>
            <a:r>
              <a:rPr lang="en-US" sz="2400" dirty="0">
                <a:solidFill>
                  <a:schemeClr val="bg1"/>
                </a:solidFill>
              </a:rPr>
              <a:t> -&gt; </a:t>
            </a:r>
            <a:r>
              <a:rPr lang="en-US" sz="2400" dirty="0" err="1">
                <a:solidFill>
                  <a:schemeClr val="bg1"/>
                </a:solidFill>
              </a:rPr>
              <a:t>msb</a:t>
            </a:r>
            <a:r>
              <a:rPr lang="en-US" sz="2400" dirty="0">
                <a:solidFill>
                  <a:schemeClr val="bg1"/>
                </a:solidFill>
              </a:rPr>
              <a:t>)</a:t>
            </a:r>
          </a:p>
          <a:p>
            <a:r>
              <a:rPr lang="en-US" sz="2400" dirty="0">
                <a:solidFill>
                  <a:schemeClr val="bg1"/>
                </a:solidFill>
              </a:rPr>
              <a:t>Place a key into a pile corresponding to the digit currently being inspected</a:t>
            </a:r>
          </a:p>
          <a:p>
            <a:r>
              <a:rPr lang="en-US" sz="2400" dirty="0">
                <a:solidFill>
                  <a:schemeClr val="bg1"/>
                </a:solidFill>
              </a:rPr>
              <a:t>Each pass: if 2 keys are to be placed in the same pile, the key coming from the left-most pile (previous pass) is placed to the left of the other key</a:t>
            </a:r>
          </a:p>
        </p:txBody>
      </p:sp>
      <p:sp>
        <p:nvSpPr>
          <p:cNvPr id="4" name="Slide Number Placeholder 3"/>
          <p:cNvSpPr>
            <a:spLocks noGrp="1"/>
          </p:cNvSpPr>
          <p:nvPr>
            <p:ph type="sldNum" sz="quarter" idx="12"/>
          </p:nvPr>
        </p:nvSpPr>
        <p:spPr/>
        <p:txBody>
          <a:bodyPr/>
          <a:lstStyle/>
          <a:p>
            <a:fld id="{CE8079A4-7AA8-4A4F-87E2-7781EC5097DD}" type="slidenum">
              <a:rPr lang="en-US" smtClean="0">
                <a:solidFill>
                  <a:schemeClr val="bg1"/>
                </a:solidFill>
              </a:rPr>
              <a:pPr/>
              <a:t>45</a:t>
            </a:fld>
            <a:endParaRPr lang="en-US" dirty="0">
              <a:solidFill>
                <a:schemeClr val="bg1"/>
              </a:solidFill>
            </a:endParaRPr>
          </a:p>
        </p:txBody>
      </p:sp>
    </p:spTree>
    <p:extLst>
      <p:ext uri="{BB962C8B-B14F-4D97-AF65-F5344CB8AC3E}">
        <p14:creationId xmlns:p14="http://schemas.microsoft.com/office/powerpoint/2010/main" val="40600019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400447"/>
            <a:ext cx="7315200" cy="1154097"/>
          </a:xfrm>
        </p:spPr>
        <p:txBody>
          <a:bodyPr/>
          <a:lstStyle/>
          <a:p>
            <a:r>
              <a:rPr lang="en-US" dirty="0"/>
              <a:t>Distribute the keys into piles</a:t>
            </a:r>
          </a:p>
        </p:txBody>
      </p:sp>
      <p:sp>
        <p:nvSpPr>
          <p:cNvPr id="3" name="Content Placeholder 2"/>
          <p:cNvSpPr>
            <a:spLocks noGrp="1"/>
          </p:cNvSpPr>
          <p:nvPr>
            <p:ph idx="1"/>
          </p:nvPr>
        </p:nvSpPr>
        <p:spPr>
          <a:xfrm>
            <a:off x="940418" y="1746576"/>
            <a:ext cx="7315200" cy="3539527"/>
          </a:xfrm>
        </p:spPr>
        <p:txBody>
          <a:bodyPr/>
          <a:lstStyle/>
          <a:p>
            <a:r>
              <a:rPr lang="en-US" sz="2400" dirty="0">
                <a:solidFill>
                  <a:schemeClr val="bg1"/>
                </a:solidFill>
              </a:rPr>
              <a:t>Implementation: </a:t>
            </a:r>
          </a:p>
          <a:p>
            <a:pPr lvl="1"/>
            <a:r>
              <a:rPr lang="en-US" sz="2400" dirty="0">
                <a:solidFill>
                  <a:schemeClr val="bg1"/>
                </a:solidFill>
              </a:rPr>
              <a:t>Piles represented by a linked list</a:t>
            </a:r>
          </a:p>
          <a:p>
            <a:pPr lvl="1"/>
            <a:r>
              <a:rPr lang="en-US" sz="2400" dirty="0">
                <a:solidFill>
                  <a:schemeClr val="bg1"/>
                </a:solidFill>
              </a:rPr>
              <a:t>After each pass, keys removed from each list pile and merged into single linked list</a:t>
            </a:r>
          </a:p>
          <a:p>
            <a:pPr lvl="1"/>
            <a:r>
              <a:rPr lang="en-US" sz="2400" dirty="0">
                <a:solidFill>
                  <a:schemeClr val="bg1"/>
                </a:solidFill>
              </a:rPr>
              <a:t>Next pass, single linked list traversed and keys placed </a:t>
            </a:r>
            <a:r>
              <a:rPr lang="en-US" sz="2400">
                <a:solidFill>
                  <a:schemeClr val="bg1"/>
                </a:solidFill>
              </a:rPr>
              <a:t>in appropriate </a:t>
            </a:r>
            <a:r>
              <a:rPr lang="en-US" sz="2400" dirty="0">
                <a:solidFill>
                  <a:schemeClr val="bg1"/>
                </a:solidFill>
              </a:rPr>
              <a:t>piles based on the digit being sorted</a:t>
            </a:r>
          </a:p>
          <a:p>
            <a:endParaRPr lang="en-US" dirty="0"/>
          </a:p>
        </p:txBody>
      </p:sp>
      <p:sp>
        <p:nvSpPr>
          <p:cNvPr id="4" name="Slide Number Placeholder 3"/>
          <p:cNvSpPr>
            <a:spLocks noGrp="1"/>
          </p:cNvSpPr>
          <p:nvPr>
            <p:ph type="sldNum" sz="quarter" idx="12"/>
          </p:nvPr>
        </p:nvSpPr>
        <p:spPr/>
        <p:txBody>
          <a:bodyPr/>
          <a:lstStyle/>
          <a:p>
            <a:fld id="{CE8079A4-7AA8-4A4F-87E2-7781EC5097DD}" type="slidenum">
              <a:rPr lang="en-US" smtClean="0">
                <a:solidFill>
                  <a:schemeClr val="bg1"/>
                </a:solidFill>
              </a:rPr>
              <a:pPr/>
              <a:t>46</a:t>
            </a:fld>
            <a:endParaRPr lang="en-US" dirty="0">
              <a:solidFill>
                <a:schemeClr val="bg1"/>
              </a:solidFill>
            </a:endParaRPr>
          </a:p>
        </p:txBody>
      </p:sp>
    </p:spTree>
    <p:extLst>
      <p:ext uri="{BB962C8B-B14F-4D97-AF65-F5344CB8AC3E}">
        <p14:creationId xmlns:p14="http://schemas.microsoft.com/office/powerpoint/2010/main" val="39638908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77" y="548798"/>
            <a:ext cx="8023123" cy="797682"/>
          </a:xfrm>
        </p:spPr>
        <p:txBody>
          <a:bodyPr>
            <a:normAutofit fontScale="90000"/>
          </a:bodyPr>
          <a:lstStyle/>
          <a:p>
            <a:r>
              <a:rPr lang="en-GB" dirty="0"/>
              <a:t>Sorting by distribution while inspecting the digits from left to right</a:t>
            </a:r>
            <a:endParaRPr lang="en-US" dirty="0"/>
          </a:p>
        </p:txBody>
      </p:sp>
      <p:sp>
        <p:nvSpPr>
          <p:cNvPr id="3" name="TextBox 2"/>
          <p:cNvSpPr txBox="1"/>
          <p:nvPr/>
        </p:nvSpPr>
        <p:spPr>
          <a:xfrm>
            <a:off x="-1023635" y="2180152"/>
            <a:ext cx="184666" cy="369332"/>
          </a:xfrm>
          <a:prstGeom prst="rect">
            <a:avLst/>
          </a:prstGeom>
          <a:noFill/>
        </p:spPr>
        <p:txBody>
          <a:bodyPr wrap="none" rtlCol="0">
            <a:spAutoFit/>
          </a:bodyPr>
          <a:lstStyle/>
          <a:p>
            <a:endParaRPr lang="en-US"/>
          </a:p>
        </p:txBody>
      </p:sp>
      <p:sp>
        <p:nvSpPr>
          <p:cNvPr id="4" name="Slide Number Placeholder 3"/>
          <p:cNvSpPr>
            <a:spLocks noGrp="1"/>
          </p:cNvSpPr>
          <p:nvPr>
            <p:ph type="sldNum" sz="quarter" idx="12"/>
          </p:nvPr>
        </p:nvSpPr>
        <p:spPr/>
        <p:txBody>
          <a:bodyPr/>
          <a:lstStyle/>
          <a:p>
            <a:fld id="{CE8079A4-7AA8-4A4F-87E2-7781EC5097DD}" type="slidenum">
              <a:rPr lang="en-US" smtClean="0">
                <a:solidFill>
                  <a:schemeClr val="bg1"/>
                </a:solidFill>
              </a:rPr>
              <a:pPr/>
              <a:t>47</a:t>
            </a:fld>
            <a:endParaRPr lang="en-US" dirty="0">
              <a:solidFill>
                <a:schemeClr val="bg1"/>
              </a:solidFill>
            </a:endParaRPr>
          </a:p>
        </p:txBody>
      </p:sp>
      <p:pic>
        <p:nvPicPr>
          <p:cNvPr id="6" name="Picture 5">
            <a:extLst>
              <a:ext uri="{FF2B5EF4-FFF2-40B4-BE49-F238E27FC236}">
                <a16:creationId xmlns:a16="http://schemas.microsoft.com/office/drawing/2014/main" id="{5D425B09-2260-149F-50DF-877747BC1E51}"/>
              </a:ext>
            </a:extLst>
          </p:cNvPr>
          <p:cNvPicPr>
            <a:picLocks noChangeAspect="1"/>
          </p:cNvPicPr>
          <p:nvPr/>
        </p:nvPicPr>
        <p:blipFill>
          <a:blip r:embed="rId2"/>
          <a:stretch>
            <a:fillRect/>
          </a:stretch>
        </p:blipFill>
        <p:spPr>
          <a:xfrm>
            <a:off x="1153548" y="1573637"/>
            <a:ext cx="6836904" cy="4818915"/>
          </a:xfrm>
          <a:prstGeom prst="rect">
            <a:avLst/>
          </a:prstGeom>
        </p:spPr>
      </p:pic>
    </p:spTree>
    <p:extLst>
      <p:ext uri="{BB962C8B-B14F-4D97-AF65-F5344CB8AC3E}">
        <p14:creationId xmlns:p14="http://schemas.microsoft.com/office/powerpoint/2010/main" val="2313889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5E930-E5AB-00F2-3A51-A1898F4028A4}"/>
              </a:ext>
            </a:extLst>
          </p:cNvPr>
          <p:cNvSpPr>
            <a:spLocks noGrp="1"/>
          </p:cNvSpPr>
          <p:nvPr>
            <p:ph type="title"/>
          </p:nvPr>
        </p:nvSpPr>
        <p:spPr>
          <a:xfrm>
            <a:off x="559502" y="365126"/>
            <a:ext cx="7955848" cy="1325563"/>
          </a:xfrm>
        </p:spPr>
        <p:txBody>
          <a:bodyPr>
            <a:normAutofit/>
          </a:bodyPr>
          <a:lstStyle/>
          <a:p>
            <a:r>
              <a:rPr lang="el-GR" sz="3600" b="1" dirty="0"/>
              <a:t>Ω</a:t>
            </a:r>
            <a:r>
              <a:rPr lang="en-GB" sz="3600" b="1" dirty="0"/>
              <a:t> and </a:t>
            </a:r>
            <a:r>
              <a:rPr lang="el-GR" sz="3600" b="1" dirty="0"/>
              <a:t>θ</a:t>
            </a:r>
            <a:r>
              <a:rPr lang="en-GB" sz="3600" b="1" dirty="0"/>
              <a:t> notations</a:t>
            </a:r>
            <a:endParaRPr lang="en-150" sz="3600" b="1" dirty="0"/>
          </a:p>
        </p:txBody>
      </p:sp>
      <p:pic>
        <p:nvPicPr>
          <p:cNvPr id="7" name="Picture 6">
            <a:extLst>
              <a:ext uri="{FF2B5EF4-FFF2-40B4-BE49-F238E27FC236}">
                <a16:creationId xmlns:a16="http://schemas.microsoft.com/office/drawing/2014/main" id="{C336DD65-8B32-5613-8782-79A166FF7C08}"/>
              </a:ext>
            </a:extLst>
          </p:cNvPr>
          <p:cNvPicPr>
            <a:picLocks noChangeAspect="1"/>
          </p:cNvPicPr>
          <p:nvPr/>
        </p:nvPicPr>
        <p:blipFill>
          <a:blip r:embed="rId2"/>
          <a:stretch>
            <a:fillRect/>
          </a:stretch>
        </p:blipFill>
        <p:spPr>
          <a:xfrm>
            <a:off x="628650" y="5121753"/>
            <a:ext cx="2119534" cy="404854"/>
          </a:xfrm>
          <a:prstGeom prst="rect">
            <a:avLst/>
          </a:prstGeom>
        </p:spPr>
      </p:pic>
      <p:pic>
        <p:nvPicPr>
          <p:cNvPr id="9" name="Picture 8">
            <a:extLst>
              <a:ext uri="{FF2B5EF4-FFF2-40B4-BE49-F238E27FC236}">
                <a16:creationId xmlns:a16="http://schemas.microsoft.com/office/drawing/2014/main" id="{64E52CE1-8106-B5E9-D013-8BE15EB0E1CF}"/>
              </a:ext>
            </a:extLst>
          </p:cNvPr>
          <p:cNvPicPr>
            <a:picLocks noChangeAspect="1"/>
          </p:cNvPicPr>
          <p:nvPr/>
        </p:nvPicPr>
        <p:blipFill>
          <a:blip r:embed="rId3"/>
          <a:stretch>
            <a:fillRect/>
          </a:stretch>
        </p:blipFill>
        <p:spPr>
          <a:xfrm>
            <a:off x="559502" y="5717611"/>
            <a:ext cx="3589712" cy="499960"/>
          </a:xfrm>
          <a:prstGeom prst="rect">
            <a:avLst/>
          </a:prstGeom>
        </p:spPr>
      </p:pic>
      <p:pic>
        <p:nvPicPr>
          <p:cNvPr id="11" name="Picture 10">
            <a:extLst>
              <a:ext uri="{FF2B5EF4-FFF2-40B4-BE49-F238E27FC236}">
                <a16:creationId xmlns:a16="http://schemas.microsoft.com/office/drawing/2014/main" id="{A539698F-6820-42BE-6F3E-A5380D49466F}"/>
              </a:ext>
            </a:extLst>
          </p:cNvPr>
          <p:cNvPicPr>
            <a:picLocks noChangeAspect="1"/>
          </p:cNvPicPr>
          <p:nvPr/>
        </p:nvPicPr>
        <p:blipFill>
          <a:blip r:embed="rId4"/>
          <a:stretch>
            <a:fillRect/>
          </a:stretch>
        </p:blipFill>
        <p:spPr>
          <a:xfrm>
            <a:off x="4629286" y="1282928"/>
            <a:ext cx="4305674" cy="3680779"/>
          </a:xfrm>
          <a:prstGeom prst="rect">
            <a:avLst/>
          </a:prstGeom>
        </p:spPr>
      </p:pic>
      <p:pic>
        <p:nvPicPr>
          <p:cNvPr id="5" name="Picture 4">
            <a:extLst>
              <a:ext uri="{FF2B5EF4-FFF2-40B4-BE49-F238E27FC236}">
                <a16:creationId xmlns:a16="http://schemas.microsoft.com/office/drawing/2014/main" id="{28D2F33F-9CDA-096B-3081-50F1267C3B0B}"/>
              </a:ext>
            </a:extLst>
          </p:cNvPr>
          <p:cNvPicPr>
            <a:picLocks noChangeAspect="1"/>
          </p:cNvPicPr>
          <p:nvPr/>
        </p:nvPicPr>
        <p:blipFill>
          <a:blip r:embed="rId5"/>
          <a:stretch>
            <a:fillRect/>
          </a:stretch>
        </p:blipFill>
        <p:spPr>
          <a:xfrm>
            <a:off x="452711" y="1614803"/>
            <a:ext cx="4305673" cy="3353091"/>
          </a:xfrm>
          <a:prstGeom prst="rect">
            <a:avLst/>
          </a:prstGeom>
        </p:spPr>
      </p:pic>
      <p:pic>
        <p:nvPicPr>
          <p:cNvPr id="13" name="Picture 12">
            <a:extLst>
              <a:ext uri="{FF2B5EF4-FFF2-40B4-BE49-F238E27FC236}">
                <a16:creationId xmlns:a16="http://schemas.microsoft.com/office/drawing/2014/main" id="{7A7EFA31-9223-9DA9-D0B0-DBCF07F7F78D}"/>
              </a:ext>
            </a:extLst>
          </p:cNvPr>
          <p:cNvPicPr>
            <a:picLocks noChangeAspect="1"/>
          </p:cNvPicPr>
          <p:nvPr/>
        </p:nvPicPr>
        <p:blipFill>
          <a:blip r:embed="rId6"/>
          <a:stretch>
            <a:fillRect/>
          </a:stretch>
        </p:blipFill>
        <p:spPr>
          <a:xfrm>
            <a:off x="4459888" y="5136747"/>
            <a:ext cx="2132049" cy="389860"/>
          </a:xfrm>
          <a:prstGeom prst="rect">
            <a:avLst/>
          </a:prstGeom>
        </p:spPr>
      </p:pic>
      <p:pic>
        <p:nvPicPr>
          <p:cNvPr id="15" name="Picture 14">
            <a:extLst>
              <a:ext uri="{FF2B5EF4-FFF2-40B4-BE49-F238E27FC236}">
                <a16:creationId xmlns:a16="http://schemas.microsoft.com/office/drawing/2014/main" id="{6E4FDE29-4DDA-2971-E8BC-933C809EF477}"/>
              </a:ext>
            </a:extLst>
          </p:cNvPr>
          <p:cNvPicPr>
            <a:picLocks noChangeAspect="1"/>
          </p:cNvPicPr>
          <p:nvPr/>
        </p:nvPicPr>
        <p:blipFill>
          <a:blip r:embed="rId7"/>
          <a:stretch>
            <a:fillRect/>
          </a:stretch>
        </p:blipFill>
        <p:spPr>
          <a:xfrm>
            <a:off x="4459888" y="5687991"/>
            <a:ext cx="4684112" cy="387035"/>
          </a:xfrm>
          <a:prstGeom prst="rect">
            <a:avLst/>
          </a:prstGeom>
        </p:spPr>
      </p:pic>
    </p:spTree>
    <p:extLst>
      <p:ext uri="{BB962C8B-B14F-4D97-AF65-F5344CB8AC3E}">
        <p14:creationId xmlns:p14="http://schemas.microsoft.com/office/powerpoint/2010/main" val="3602036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C93E4-9275-6A26-62BF-135E11FEF2DB}"/>
              </a:ext>
            </a:extLst>
          </p:cNvPr>
          <p:cNvSpPr>
            <a:spLocks noGrp="1"/>
          </p:cNvSpPr>
          <p:nvPr>
            <p:ph type="title"/>
          </p:nvPr>
        </p:nvSpPr>
        <p:spPr/>
        <p:txBody>
          <a:bodyPr/>
          <a:lstStyle/>
          <a:p>
            <a:r>
              <a:rPr lang="en-GB" b="1" dirty="0"/>
              <a:t>Comparing Orders of Growth</a:t>
            </a:r>
            <a:endParaRPr lang="en-150" b="1" dirty="0"/>
          </a:p>
        </p:txBody>
      </p:sp>
      <p:pic>
        <p:nvPicPr>
          <p:cNvPr id="5" name="Picture 4">
            <a:extLst>
              <a:ext uri="{FF2B5EF4-FFF2-40B4-BE49-F238E27FC236}">
                <a16:creationId xmlns:a16="http://schemas.microsoft.com/office/drawing/2014/main" id="{22998B77-E7B1-B7D3-6BCF-7DA85A9EF122}"/>
              </a:ext>
            </a:extLst>
          </p:cNvPr>
          <p:cNvPicPr>
            <a:picLocks noChangeAspect="1"/>
          </p:cNvPicPr>
          <p:nvPr/>
        </p:nvPicPr>
        <p:blipFill>
          <a:blip r:embed="rId2"/>
          <a:stretch>
            <a:fillRect/>
          </a:stretch>
        </p:blipFill>
        <p:spPr>
          <a:xfrm>
            <a:off x="436609" y="1690689"/>
            <a:ext cx="8479682" cy="1821252"/>
          </a:xfrm>
          <a:prstGeom prst="rect">
            <a:avLst/>
          </a:prstGeom>
        </p:spPr>
      </p:pic>
      <p:grpSp>
        <p:nvGrpSpPr>
          <p:cNvPr id="3" name="Group 2">
            <a:extLst>
              <a:ext uri="{FF2B5EF4-FFF2-40B4-BE49-F238E27FC236}">
                <a16:creationId xmlns:a16="http://schemas.microsoft.com/office/drawing/2014/main" id="{6A73BCAC-EB26-B8C7-2AC3-BFD356C808DD}"/>
              </a:ext>
            </a:extLst>
          </p:cNvPr>
          <p:cNvGrpSpPr/>
          <p:nvPr/>
        </p:nvGrpSpPr>
        <p:grpSpPr>
          <a:xfrm>
            <a:off x="436609" y="3751865"/>
            <a:ext cx="8613227" cy="2969276"/>
            <a:chOff x="436609" y="3751865"/>
            <a:chExt cx="8613227" cy="2969276"/>
          </a:xfrm>
        </p:grpSpPr>
        <p:pic>
          <p:nvPicPr>
            <p:cNvPr id="7" name="Picture 6">
              <a:extLst>
                <a:ext uri="{FF2B5EF4-FFF2-40B4-BE49-F238E27FC236}">
                  <a16:creationId xmlns:a16="http://schemas.microsoft.com/office/drawing/2014/main" id="{BCD946BE-BD43-8ACB-AC0D-E72133C45A11}"/>
                </a:ext>
              </a:extLst>
            </p:cNvPr>
            <p:cNvPicPr>
              <a:picLocks noChangeAspect="1"/>
            </p:cNvPicPr>
            <p:nvPr/>
          </p:nvPicPr>
          <p:blipFill>
            <a:blip r:embed="rId3"/>
            <a:stretch>
              <a:fillRect/>
            </a:stretch>
          </p:blipFill>
          <p:spPr>
            <a:xfrm>
              <a:off x="3208029" y="3751865"/>
              <a:ext cx="2936842" cy="2508985"/>
            </a:xfrm>
            <a:prstGeom prst="rect">
              <a:avLst/>
            </a:prstGeom>
          </p:spPr>
        </p:pic>
        <p:pic>
          <p:nvPicPr>
            <p:cNvPr id="6" name="Picture 5">
              <a:extLst>
                <a:ext uri="{FF2B5EF4-FFF2-40B4-BE49-F238E27FC236}">
                  <a16:creationId xmlns:a16="http://schemas.microsoft.com/office/drawing/2014/main" id="{11CE87CB-C673-0A2A-B5B1-E8702828BFA5}"/>
                </a:ext>
              </a:extLst>
            </p:cNvPr>
            <p:cNvPicPr>
              <a:picLocks noChangeAspect="1"/>
            </p:cNvPicPr>
            <p:nvPr/>
          </p:nvPicPr>
          <p:blipFill>
            <a:blip r:embed="rId4"/>
            <a:stretch>
              <a:fillRect/>
            </a:stretch>
          </p:blipFill>
          <p:spPr>
            <a:xfrm>
              <a:off x="436609" y="4081672"/>
              <a:ext cx="2899893" cy="2171277"/>
            </a:xfrm>
            <a:prstGeom prst="rect">
              <a:avLst/>
            </a:prstGeom>
          </p:spPr>
        </p:pic>
        <p:pic>
          <p:nvPicPr>
            <p:cNvPr id="8" name="Picture 7">
              <a:extLst>
                <a:ext uri="{FF2B5EF4-FFF2-40B4-BE49-F238E27FC236}">
                  <a16:creationId xmlns:a16="http://schemas.microsoft.com/office/drawing/2014/main" id="{897DC436-182A-3E52-06FE-BFCF0F61BF9D}"/>
                </a:ext>
              </a:extLst>
            </p:cNvPr>
            <p:cNvPicPr>
              <a:picLocks noChangeAspect="1"/>
            </p:cNvPicPr>
            <p:nvPr/>
          </p:nvPicPr>
          <p:blipFill>
            <a:blip r:embed="rId5"/>
            <a:stretch>
              <a:fillRect/>
            </a:stretch>
          </p:blipFill>
          <p:spPr>
            <a:xfrm>
              <a:off x="6107922" y="3972232"/>
              <a:ext cx="2941914" cy="2288618"/>
            </a:xfrm>
            <a:prstGeom prst="rect">
              <a:avLst/>
            </a:prstGeom>
          </p:spPr>
        </p:pic>
        <p:pic>
          <p:nvPicPr>
            <p:cNvPr id="9" name="Picture 8">
              <a:extLst>
                <a:ext uri="{FF2B5EF4-FFF2-40B4-BE49-F238E27FC236}">
                  <a16:creationId xmlns:a16="http://schemas.microsoft.com/office/drawing/2014/main" id="{9D406521-65CE-E4C8-FDEA-6F17639B88F2}"/>
                </a:ext>
              </a:extLst>
            </p:cNvPr>
            <p:cNvPicPr>
              <a:picLocks noChangeAspect="1"/>
            </p:cNvPicPr>
            <p:nvPr/>
          </p:nvPicPr>
          <p:blipFill>
            <a:blip r:embed="rId6"/>
            <a:stretch>
              <a:fillRect/>
            </a:stretch>
          </p:blipFill>
          <p:spPr>
            <a:xfrm>
              <a:off x="6254404" y="6312674"/>
              <a:ext cx="2121592" cy="408467"/>
            </a:xfrm>
            <a:prstGeom prst="rect">
              <a:avLst/>
            </a:prstGeom>
          </p:spPr>
        </p:pic>
        <p:pic>
          <p:nvPicPr>
            <p:cNvPr id="10" name="Picture 9">
              <a:extLst>
                <a:ext uri="{FF2B5EF4-FFF2-40B4-BE49-F238E27FC236}">
                  <a16:creationId xmlns:a16="http://schemas.microsoft.com/office/drawing/2014/main" id="{DECF160F-4781-5963-28CC-BB42D6CD6382}"/>
                </a:ext>
              </a:extLst>
            </p:cNvPr>
            <p:cNvPicPr>
              <a:picLocks noChangeAspect="1"/>
            </p:cNvPicPr>
            <p:nvPr/>
          </p:nvPicPr>
          <p:blipFill>
            <a:blip r:embed="rId7"/>
            <a:stretch>
              <a:fillRect/>
            </a:stretch>
          </p:blipFill>
          <p:spPr>
            <a:xfrm>
              <a:off x="3336502" y="6330963"/>
              <a:ext cx="2127688" cy="390178"/>
            </a:xfrm>
            <a:prstGeom prst="rect">
              <a:avLst/>
            </a:prstGeom>
          </p:spPr>
        </p:pic>
        <p:pic>
          <p:nvPicPr>
            <p:cNvPr id="12" name="Picture 11">
              <a:extLst>
                <a:ext uri="{FF2B5EF4-FFF2-40B4-BE49-F238E27FC236}">
                  <a16:creationId xmlns:a16="http://schemas.microsoft.com/office/drawing/2014/main" id="{985C7672-6D67-440A-7BA5-12AE74D1F586}"/>
                </a:ext>
              </a:extLst>
            </p:cNvPr>
            <p:cNvPicPr>
              <a:picLocks noChangeAspect="1"/>
            </p:cNvPicPr>
            <p:nvPr/>
          </p:nvPicPr>
          <p:blipFill>
            <a:blip r:embed="rId8"/>
            <a:stretch>
              <a:fillRect/>
            </a:stretch>
          </p:blipFill>
          <p:spPr>
            <a:xfrm>
              <a:off x="522456" y="6330964"/>
              <a:ext cx="1886217" cy="305588"/>
            </a:xfrm>
            <a:prstGeom prst="rect">
              <a:avLst/>
            </a:prstGeom>
          </p:spPr>
        </p:pic>
      </p:grpSp>
    </p:spTree>
    <p:extLst>
      <p:ext uri="{BB962C8B-B14F-4D97-AF65-F5344CB8AC3E}">
        <p14:creationId xmlns:p14="http://schemas.microsoft.com/office/powerpoint/2010/main" val="3479621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48798"/>
            <a:ext cx="7315200" cy="816272"/>
          </a:xfrm>
        </p:spPr>
        <p:txBody>
          <a:bodyPr/>
          <a:lstStyle/>
          <a:p>
            <a:r>
              <a:rPr lang="en-US" dirty="0"/>
              <a:t>e.g. Matrix Multiplication</a:t>
            </a:r>
          </a:p>
        </p:txBody>
      </p:sp>
      <p:sp>
        <p:nvSpPr>
          <p:cNvPr id="3" name="Content Placeholder 2"/>
          <p:cNvSpPr>
            <a:spLocks noGrp="1"/>
          </p:cNvSpPr>
          <p:nvPr>
            <p:ph idx="1"/>
          </p:nvPr>
        </p:nvSpPr>
        <p:spPr>
          <a:xfrm>
            <a:off x="914400" y="1456447"/>
            <a:ext cx="8138160" cy="2638475"/>
          </a:xfrm>
        </p:spPr>
        <p:txBody>
          <a:bodyPr>
            <a:noAutofit/>
          </a:bodyPr>
          <a:lstStyle/>
          <a:p>
            <a:r>
              <a:rPr lang="en-US" sz="2400" dirty="0">
                <a:solidFill>
                  <a:schemeClr val="bg1"/>
                </a:solidFill>
              </a:rPr>
              <a:t>Computational complexity analysis has determined a lower bound on the efficiency as </a:t>
            </a:r>
            <a:r>
              <a:rPr lang="en-US" sz="2400" dirty="0" err="1">
                <a:solidFill>
                  <a:schemeClr val="bg1"/>
                </a:solidFill>
              </a:rPr>
              <a:t>Ω</a:t>
            </a:r>
            <a:r>
              <a:rPr lang="en-US" sz="2400" dirty="0">
                <a:solidFill>
                  <a:schemeClr val="bg1"/>
                </a:solidFill>
              </a:rPr>
              <a:t>(n</a:t>
            </a:r>
            <a:r>
              <a:rPr lang="en-US" sz="2400" baseline="30000" dirty="0">
                <a:solidFill>
                  <a:schemeClr val="bg1"/>
                </a:solidFill>
              </a:rPr>
              <a:t>2</a:t>
            </a:r>
            <a:r>
              <a:rPr lang="en-US" sz="2400" dirty="0">
                <a:solidFill>
                  <a:schemeClr val="bg1"/>
                </a:solidFill>
              </a:rPr>
              <a:t> )</a:t>
            </a:r>
          </a:p>
          <a:p>
            <a:r>
              <a:rPr lang="en-US" sz="2400" dirty="0">
                <a:solidFill>
                  <a:schemeClr val="bg1"/>
                </a:solidFill>
              </a:rPr>
              <a:t>Does not mean it is possible to create an algorithm </a:t>
            </a:r>
            <a:r>
              <a:rPr lang="en-US" sz="2400" dirty="0" err="1">
                <a:solidFill>
                  <a:schemeClr val="bg1"/>
                </a:solidFill>
              </a:rPr>
              <a:t>θ</a:t>
            </a:r>
            <a:r>
              <a:rPr lang="en-US" sz="2400" dirty="0">
                <a:solidFill>
                  <a:schemeClr val="bg1"/>
                </a:solidFill>
              </a:rPr>
              <a:t>(n</a:t>
            </a:r>
            <a:r>
              <a:rPr lang="en-US" sz="2400" baseline="30000" dirty="0">
                <a:solidFill>
                  <a:schemeClr val="bg1"/>
                </a:solidFill>
              </a:rPr>
              <a:t>2</a:t>
            </a:r>
            <a:r>
              <a:rPr lang="en-US" sz="2400" dirty="0">
                <a:solidFill>
                  <a:schemeClr val="bg1"/>
                </a:solidFill>
              </a:rPr>
              <a:t> )</a:t>
            </a:r>
          </a:p>
          <a:p>
            <a:r>
              <a:rPr lang="en-US" sz="2400" dirty="0">
                <a:solidFill>
                  <a:schemeClr val="bg1"/>
                </a:solidFill>
              </a:rPr>
              <a:t>It means it is impossible to create an algorithm better than </a:t>
            </a:r>
            <a:r>
              <a:rPr lang="en-US" sz="2400" dirty="0" err="1">
                <a:solidFill>
                  <a:schemeClr val="bg1"/>
                </a:solidFill>
              </a:rPr>
              <a:t>θ</a:t>
            </a:r>
            <a:r>
              <a:rPr lang="en-US" sz="2400" dirty="0">
                <a:solidFill>
                  <a:schemeClr val="bg1"/>
                </a:solidFill>
              </a:rPr>
              <a:t>(n</a:t>
            </a:r>
            <a:r>
              <a:rPr lang="en-US" sz="2400" baseline="30000" dirty="0">
                <a:solidFill>
                  <a:schemeClr val="bg1"/>
                </a:solidFill>
              </a:rPr>
              <a:t>2</a:t>
            </a:r>
            <a:r>
              <a:rPr lang="en-US" sz="2400" dirty="0">
                <a:solidFill>
                  <a:schemeClr val="bg1"/>
                </a:solidFill>
              </a:rPr>
              <a:t> )</a:t>
            </a:r>
          </a:p>
          <a:p>
            <a:r>
              <a:rPr lang="en-US" sz="2400" dirty="0">
                <a:solidFill>
                  <a:schemeClr val="bg1"/>
                </a:solidFill>
              </a:rPr>
              <a:t>Best algorithm to date: θ(n</a:t>
            </a:r>
            <a:r>
              <a:rPr lang="en-US" sz="2400" baseline="30000" dirty="0">
                <a:solidFill>
                  <a:schemeClr val="bg1"/>
                </a:solidFill>
              </a:rPr>
              <a:t>2.38</a:t>
            </a:r>
            <a:r>
              <a:rPr lang="en-US" sz="2400" dirty="0">
                <a:solidFill>
                  <a:schemeClr val="bg1"/>
                </a:solidFill>
              </a:rPr>
              <a:t> )</a:t>
            </a:r>
          </a:p>
        </p:txBody>
      </p:sp>
      <p:sp>
        <p:nvSpPr>
          <p:cNvPr id="4" name="Slide Number Placeholder 3"/>
          <p:cNvSpPr>
            <a:spLocks noGrp="1"/>
          </p:cNvSpPr>
          <p:nvPr>
            <p:ph type="sldNum" sz="quarter" idx="12"/>
          </p:nvPr>
        </p:nvSpPr>
        <p:spPr/>
        <p:txBody>
          <a:bodyPr/>
          <a:lstStyle/>
          <a:p>
            <a:fld id="{CE8079A4-7AA8-4A4F-87E2-7781EC5097DD}" type="slidenum">
              <a:rPr lang="en-US" smtClean="0">
                <a:solidFill>
                  <a:schemeClr val="bg1"/>
                </a:solidFill>
              </a:rPr>
              <a:pPr/>
              <a:t>7</a:t>
            </a:fld>
            <a:endParaRPr lang="en-US" dirty="0">
              <a:solidFill>
                <a:schemeClr val="bg1"/>
              </a:solidFill>
            </a:endParaRPr>
          </a:p>
        </p:txBody>
      </p:sp>
      <p:pic>
        <p:nvPicPr>
          <p:cNvPr id="5" name="Picture 4">
            <a:extLst>
              <a:ext uri="{FF2B5EF4-FFF2-40B4-BE49-F238E27FC236}">
                <a16:creationId xmlns:a16="http://schemas.microsoft.com/office/drawing/2014/main" id="{85F00FD6-AEEE-A520-8196-F20BA87382B4}"/>
              </a:ext>
            </a:extLst>
          </p:cNvPr>
          <p:cNvPicPr>
            <a:picLocks noChangeAspect="1"/>
          </p:cNvPicPr>
          <p:nvPr/>
        </p:nvPicPr>
        <p:blipFill>
          <a:blip r:embed="rId2"/>
          <a:stretch>
            <a:fillRect/>
          </a:stretch>
        </p:blipFill>
        <p:spPr>
          <a:xfrm>
            <a:off x="752160" y="4082315"/>
            <a:ext cx="7639680" cy="2638475"/>
          </a:xfrm>
          <a:prstGeom prst="rect">
            <a:avLst/>
          </a:prstGeom>
        </p:spPr>
      </p:pic>
    </p:spTree>
    <p:extLst>
      <p:ext uri="{BB962C8B-B14F-4D97-AF65-F5344CB8AC3E}">
        <p14:creationId xmlns:p14="http://schemas.microsoft.com/office/powerpoint/2010/main" val="1781165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48797"/>
            <a:ext cx="7315200" cy="1154097"/>
          </a:xfrm>
        </p:spPr>
        <p:txBody>
          <a:bodyPr/>
          <a:lstStyle/>
          <a:p>
            <a:r>
              <a:rPr lang="en-US" dirty="0" err="1"/>
              <a:t>e.g</a:t>
            </a:r>
            <a:r>
              <a:rPr lang="en-US" dirty="0"/>
              <a:t> Matrix Multiplication</a:t>
            </a:r>
          </a:p>
        </p:txBody>
      </p:sp>
      <p:sp>
        <p:nvSpPr>
          <p:cNvPr id="3" name="Content Placeholder 2"/>
          <p:cNvSpPr>
            <a:spLocks noGrp="1"/>
          </p:cNvSpPr>
          <p:nvPr>
            <p:ph idx="1"/>
          </p:nvPr>
        </p:nvSpPr>
        <p:spPr>
          <a:xfrm>
            <a:off x="914400" y="1986062"/>
            <a:ext cx="7315200" cy="3539527"/>
          </a:xfrm>
        </p:spPr>
        <p:txBody>
          <a:bodyPr/>
          <a:lstStyle/>
          <a:p>
            <a:r>
              <a:rPr lang="en-US" sz="2400" dirty="0">
                <a:solidFill>
                  <a:schemeClr val="bg1"/>
                </a:solidFill>
              </a:rPr>
              <a:t>Proceed? Two directions:</a:t>
            </a:r>
          </a:p>
          <a:p>
            <a:pPr lvl="1"/>
            <a:r>
              <a:rPr lang="en-US" sz="2400" dirty="0">
                <a:solidFill>
                  <a:schemeClr val="bg1"/>
                </a:solidFill>
              </a:rPr>
              <a:t>Try to find a more efficient algorithm</a:t>
            </a:r>
          </a:p>
          <a:p>
            <a:pPr lvl="1"/>
            <a:r>
              <a:rPr lang="en-US" sz="2400" dirty="0">
                <a:solidFill>
                  <a:schemeClr val="bg1"/>
                </a:solidFill>
              </a:rPr>
              <a:t>Use computational complexity analysis to find a higher lower bound</a:t>
            </a:r>
          </a:p>
          <a:p>
            <a:endParaRPr lang="en-US" dirty="0"/>
          </a:p>
        </p:txBody>
      </p:sp>
      <p:sp>
        <p:nvSpPr>
          <p:cNvPr id="4" name="Slide Number Placeholder 3"/>
          <p:cNvSpPr>
            <a:spLocks noGrp="1"/>
          </p:cNvSpPr>
          <p:nvPr>
            <p:ph type="sldNum" sz="quarter" idx="12"/>
          </p:nvPr>
        </p:nvSpPr>
        <p:spPr/>
        <p:txBody>
          <a:bodyPr/>
          <a:lstStyle/>
          <a:p>
            <a:fld id="{CE8079A4-7AA8-4A4F-87E2-7781EC5097DD}" type="slidenum">
              <a:rPr lang="en-US" smtClean="0">
                <a:solidFill>
                  <a:schemeClr val="bg1"/>
                </a:solidFill>
              </a:rPr>
              <a:pPr/>
              <a:t>8</a:t>
            </a:fld>
            <a:endParaRPr lang="en-US" dirty="0">
              <a:solidFill>
                <a:schemeClr val="bg1"/>
              </a:solidFill>
            </a:endParaRPr>
          </a:p>
        </p:txBody>
      </p:sp>
    </p:spTree>
    <p:extLst>
      <p:ext uri="{BB962C8B-B14F-4D97-AF65-F5344CB8AC3E}">
        <p14:creationId xmlns:p14="http://schemas.microsoft.com/office/powerpoint/2010/main" val="2867253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69512"/>
            <a:ext cx="7315200" cy="1154097"/>
          </a:xfrm>
        </p:spPr>
        <p:txBody>
          <a:bodyPr/>
          <a:lstStyle/>
          <a:p>
            <a:r>
              <a:rPr lang="en-US" dirty="0"/>
              <a:t>Sort</a:t>
            </a:r>
          </a:p>
        </p:txBody>
      </p:sp>
      <p:sp>
        <p:nvSpPr>
          <p:cNvPr id="3" name="Content Placeholder 2"/>
          <p:cNvSpPr>
            <a:spLocks noGrp="1"/>
          </p:cNvSpPr>
          <p:nvPr>
            <p:ph idx="1"/>
          </p:nvPr>
        </p:nvSpPr>
        <p:spPr>
          <a:xfrm>
            <a:off x="940418" y="1953405"/>
            <a:ext cx="7315200" cy="3539527"/>
          </a:xfrm>
        </p:spPr>
        <p:txBody>
          <a:bodyPr>
            <a:normAutofit/>
          </a:bodyPr>
          <a:lstStyle/>
          <a:p>
            <a:r>
              <a:rPr lang="en-US" sz="2400" dirty="0">
                <a:solidFill>
                  <a:schemeClr val="bg1"/>
                </a:solidFill>
              </a:rPr>
              <a:t>Re-arrange records according to a key field</a:t>
            </a:r>
          </a:p>
          <a:p>
            <a:r>
              <a:rPr lang="en-US" sz="2400" dirty="0">
                <a:solidFill>
                  <a:schemeClr val="bg1"/>
                </a:solidFill>
              </a:rPr>
              <a:t>Algorithms that sort by comparison of keys can </a:t>
            </a:r>
            <a:r>
              <a:rPr lang="en-US" sz="2400" b="1" dirty="0">
                <a:solidFill>
                  <a:schemeClr val="bg1"/>
                </a:solidFill>
              </a:rPr>
              <a:t>compare 2 keys to determine which is larger </a:t>
            </a:r>
            <a:r>
              <a:rPr lang="en-US" sz="2400" dirty="0">
                <a:solidFill>
                  <a:schemeClr val="bg1"/>
                </a:solidFill>
              </a:rPr>
              <a:t>and can copy keys</a:t>
            </a:r>
          </a:p>
          <a:p>
            <a:r>
              <a:rPr lang="en-US" sz="2400" b="1" dirty="0">
                <a:solidFill>
                  <a:srgbClr val="FF0000"/>
                </a:solidFill>
              </a:rPr>
              <a:t>Cannot do other operations on them</a:t>
            </a:r>
          </a:p>
        </p:txBody>
      </p:sp>
      <p:sp>
        <p:nvSpPr>
          <p:cNvPr id="4" name="Slide Number Placeholder 3"/>
          <p:cNvSpPr>
            <a:spLocks noGrp="1"/>
          </p:cNvSpPr>
          <p:nvPr>
            <p:ph type="sldNum" sz="quarter" idx="12"/>
          </p:nvPr>
        </p:nvSpPr>
        <p:spPr/>
        <p:txBody>
          <a:bodyPr/>
          <a:lstStyle/>
          <a:p>
            <a:fld id="{CE8079A4-7AA8-4A4F-87E2-7781EC5097DD}" type="slidenum">
              <a:rPr lang="en-US" smtClean="0">
                <a:solidFill>
                  <a:schemeClr val="bg1"/>
                </a:solidFill>
              </a:rPr>
              <a:pPr/>
              <a:t>9</a:t>
            </a:fld>
            <a:endParaRPr lang="en-US" dirty="0">
              <a:solidFill>
                <a:schemeClr val="bg1"/>
              </a:solidFill>
            </a:endParaRPr>
          </a:p>
        </p:txBody>
      </p:sp>
    </p:spTree>
    <p:extLst>
      <p:ext uri="{BB962C8B-B14F-4D97-AF65-F5344CB8AC3E}">
        <p14:creationId xmlns:p14="http://schemas.microsoft.com/office/powerpoint/2010/main" val="2272534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erspective">
  <a:themeElements>
    <a:clrScheme name="Perspective">
      <a:dk1>
        <a:sysClr val="windowText" lastClr="000000"/>
      </a:dk1>
      <a:lt1>
        <a:sysClr val="window" lastClr="FFFFFF"/>
      </a:lt1>
      <a:dk2>
        <a:srgbClr val="283138"/>
      </a:dk2>
      <a:lt2>
        <a:srgbClr val="FF8600"/>
      </a:lt2>
      <a:accent1>
        <a:srgbClr val="838D9B"/>
      </a:accent1>
      <a:accent2>
        <a:srgbClr val="D2610C"/>
      </a:accent2>
      <a:accent3>
        <a:srgbClr val="80716A"/>
      </a:accent3>
      <a:accent4>
        <a:srgbClr val="94147C"/>
      </a:accent4>
      <a:accent5>
        <a:srgbClr val="5D5AD2"/>
      </a:accent5>
      <a:accent6>
        <a:srgbClr val="6F6C7D"/>
      </a:accent6>
      <a:hlink>
        <a:srgbClr val="6187E3"/>
      </a:hlink>
      <a:folHlink>
        <a:srgbClr val="7B8EB8"/>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erspective">
      <a:fillStyleLst>
        <a:solidFill>
          <a:schemeClr val="phClr"/>
        </a:solidFill>
        <a:gradFill rotWithShape="1">
          <a:gsLst>
            <a:gs pos="0">
              <a:schemeClr val="phClr">
                <a:tint val="50000"/>
                <a:alpha val="100000"/>
                <a:satMod val="160000"/>
                <a:lumMod val="105000"/>
              </a:schemeClr>
            </a:gs>
            <a:gs pos="41000">
              <a:schemeClr val="phClr">
                <a:tint val="57000"/>
                <a:satMod val="180000"/>
                <a:lumMod val="99000"/>
              </a:schemeClr>
            </a:gs>
            <a:gs pos="100000">
              <a:schemeClr val="phClr">
                <a:tint val="80000"/>
                <a:satMod val="200000"/>
                <a:lumMod val="104000"/>
              </a:schemeClr>
            </a:gs>
          </a:gsLst>
          <a:lin ang="5400000" scaled="1"/>
        </a:gradFill>
        <a:gradFill rotWithShape="1">
          <a:gsLst>
            <a:gs pos="0">
              <a:schemeClr val="phClr">
                <a:tint val="96000"/>
                <a:satMod val="130000"/>
                <a:lumMod val="114000"/>
              </a:schemeClr>
            </a:gs>
            <a:gs pos="60000">
              <a:schemeClr val="phClr">
                <a:tint val="100000"/>
                <a:satMod val="106000"/>
                <a:lumMod val="110000"/>
              </a:schemeClr>
            </a:gs>
            <a:gs pos="100000">
              <a:schemeClr val="ph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50800" dist="38100" dir="5400000" rotWithShape="0">
              <a:srgbClr val="000000">
                <a:alpha val="28000"/>
              </a:srgbClr>
            </a:outerShdw>
          </a:effectLst>
        </a:effectStyle>
        <a:effectStyle>
          <a:effectLst>
            <a:outerShdw blurRad="47625" dist="38100" dir="5400000" sy="98000" rotWithShape="0">
              <a:srgbClr val="000000">
                <a:alpha val="48000"/>
              </a:srgbClr>
            </a:outerShdw>
          </a:effectLst>
          <a:scene3d>
            <a:camera prst="orthographicFront">
              <a:rot lat="0" lon="0" rev="0"/>
            </a:camera>
            <a:lightRig rig="twoPt" dir="br">
              <a:rot lat="0" lon="0" rev="8700000"/>
            </a:lightRig>
          </a:scene3d>
          <a:sp3d prstMaterial="matte">
            <a:bevelT w="25400" h="53975"/>
          </a:sp3d>
        </a:effectStyle>
        <a:effectStyle>
          <a:effectLst>
            <a:reflection blurRad="12700" stA="24000" endPos="28000" dist="50800" dir="5400000" sy="-100000" rotWithShape="0"/>
          </a:effectLst>
          <a:scene3d>
            <a:camera prst="orthographicFront">
              <a:rot lat="0" lon="0" rev="0"/>
            </a:camera>
            <a:lightRig rig="threePt" dir="t">
              <a:rot lat="0" lon="0" rev="4800000"/>
            </a:lightRig>
          </a:scene3d>
          <a:sp3d>
            <a:bevelT w="69850" h="31750"/>
          </a:sp3d>
        </a:effectStyle>
      </a:effectStyleLst>
      <a:bgFillStyleLst>
        <a:solidFill>
          <a:schemeClr val="phClr"/>
        </a:solidFill>
        <a:gradFill rotWithShape="1">
          <a:gsLst>
            <a:gs pos="0">
              <a:schemeClr val="phClr">
                <a:tint val="100000"/>
                <a:shade val="80000"/>
                <a:satMod val="100000"/>
                <a:lumMod val="100000"/>
              </a:schemeClr>
            </a:gs>
            <a:gs pos="65000">
              <a:schemeClr val="phClr">
                <a:tint val="100000"/>
                <a:shade val="95000"/>
                <a:satMod val="100000"/>
                <a:lumMod val="100000"/>
              </a:schemeClr>
            </a:gs>
            <a:gs pos="100000">
              <a:schemeClr val="phClr">
                <a:tint val="88000"/>
                <a:shade val="100000"/>
                <a:satMod val="400000"/>
                <a:lumMod val="100000"/>
              </a:schemeClr>
            </a:gs>
          </a:gsLst>
          <a:lin ang="5400000" scaled="0"/>
        </a:gradFill>
        <a:blipFill rotWithShape="1">
          <a:blip xmlns:r="http://schemas.openxmlformats.org/officeDocument/2006/relationships" r:embed="rId1">
            <a:duotone>
              <a:schemeClr val="phClr">
                <a:tint val="95000"/>
                <a:satMod val="90000"/>
              </a:schemeClr>
              <a:schemeClr val="phClr">
                <a:shade val="92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Perspective.thmx</Template>
  <TotalTime>714</TotalTime>
  <Words>2445</Words>
  <Application>Microsoft Office PowerPoint</Application>
  <PresentationFormat>On-screen Show (4:3)</PresentationFormat>
  <Paragraphs>270</Paragraphs>
  <Slides>47</Slides>
  <Notes>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47</vt:i4>
      </vt:variant>
    </vt:vector>
  </HeadingPairs>
  <TitlesOfParts>
    <vt:vector size="54" baseType="lpstr">
      <vt:lpstr>Arial</vt:lpstr>
      <vt:lpstr>Calibri</vt:lpstr>
      <vt:lpstr>Calibri Light</vt:lpstr>
      <vt:lpstr>urw-din</vt:lpstr>
      <vt:lpstr>Wingdings</vt:lpstr>
      <vt:lpstr>Perspective</vt:lpstr>
      <vt:lpstr>Office Theme</vt:lpstr>
      <vt:lpstr>Introduction to  Computational  Complexity:  The Sorting Problem</vt:lpstr>
      <vt:lpstr>Objectives</vt:lpstr>
      <vt:lpstr>Computational Complexity</vt:lpstr>
      <vt:lpstr>O-notation</vt:lpstr>
      <vt:lpstr>Ω and θ notations</vt:lpstr>
      <vt:lpstr>Comparing Orders of Growth</vt:lpstr>
      <vt:lpstr>e.g. Matrix Multiplication</vt:lpstr>
      <vt:lpstr>e.g Matrix Multiplication</vt:lpstr>
      <vt:lpstr>Sort</vt:lpstr>
      <vt:lpstr>PowerPoint Presentation</vt:lpstr>
      <vt:lpstr>Insertion Sort – Algorithm 7.1</vt:lpstr>
      <vt:lpstr>Worst-case Time Complexity Analysis of Number of Comparisons of Keys</vt:lpstr>
      <vt:lpstr>Total number of comparisons is at most</vt:lpstr>
      <vt:lpstr>Worst-case behavior of Insertion Sort</vt:lpstr>
      <vt:lpstr>Space usage of Insertion Sort</vt:lpstr>
      <vt:lpstr>Table 7.1 analysis summary for exchange, insertion, and selection sorts</vt:lpstr>
      <vt:lpstr>Lower Bounds Sort by Comparison of Keys</vt:lpstr>
      <vt:lpstr>Theorem 7.1</vt:lpstr>
      <vt:lpstr>Proof Theorem 7.1</vt:lpstr>
      <vt:lpstr>Algorithms addressed by Theorem 7.1</vt:lpstr>
      <vt:lpstr>Mergesort</vt:lpstr>
      <vt:lpstr>Extra space usage</vt:lpstr>
      <vt:lpstr>Improvements to Mergesort</vt:lpstr>
      <vt:lpstr>Definitions</vt:lpstr>
      <vt:lpstr>Binary Tree</vt:lpstr>
      <vt:lpstr>Heap: Essentially complete  binary tree such that:</vt:lpstr>
      <vt:lpstr>Heapsort</vt:lpstr>
      <vt:lpstr>Restoring the heap property:</vt:lpstr>
      <vt:lpstr>Restoring the heap property</vt:lpstr>
      <vt:lpstr>Array implementation of heap</vt:lpstr>
      <vt:lpstr>PowerPoint Presentation</vt:lpstr>
      <vt:lpstr>Heapsort – Algorithm 7.5 Worst-Case Time Complexity Analysis of Number of Comparisons of Keys</vt:lpstr>
      <vt:lpstr>Extra space for heapsort</vt:lpstr>
      <vt:lpstr>Lower Bounds for Sorting  only by comparison of keys</vt:lpstr>
      <vt:lpstr>PowerPoint Presentation</vt:lpstr>
      <vt:lpstr>Decision Tree</vt:lpstr>
      <vt:lpstr>Lemma 7.1</vt:lpstr>
      <vt:lpstr>Proof Outline:</vt:lpstr>
      <vt:lpstr>Lemma 7.2</vt:lpstr>
      <vt:lpstr>Lemma 7.3</vt:lpstr>
      <vt:lpstr>Theorem 7.2</vt:lpstr>
      <vt:lpstr>Lemma 7.4</vt:lpstr>
      <vt:lpstr>Theorem 7.3</vt:lpstr>
      <vt:lpstr>Sorting by Distribution - Radix sort</vt:lpstr>
      <vt:lpstr>Distribute the keys into piles</vt:lpstr>
      <vt:lpstr>Distribute the keys into piles</vt:lpstr>
      <vt:lpstr>Sorting by distribution while inspecting the digits from left to right</vt:lpstr>
    </vt:vector>
  </TitlesOfParts>
  <Company>Wilkes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Computational Complexity: The Sorting Problem</dc:title>
  <dc:creator>Barbara Bracken</dc:creator>
  <cp:lastModifiedBy>Czanner, Silvester</cp:lastModifiedBy>
  <cp:revision>36</cp:revision>
  <dcterms:created xsi:type="dcterms:W3CDTF">2013-12-31T18:31:57Z</dcterms:created>
  <dcterms:modified xsi:type="dcterms:W3CDTF">2023-08-31T13:27:17Z</dcterms:modified>
</cp:coreProperties>
</file>